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notesMasterIdLst>
    <p:notesMasterId r:id="rId18"/>
  </p:notesMasterIdLst>
  <p:handoutMasterIdLst>
    <p:handoutMasterId r:id="rId19"/>
  </p:handoutMasterIdLst>
  <p:sldIdLst>
    <p:sldId id="2144212250" r:id="rId2"/>
    <p:sldId id="2144212376" r:id="rId3"/>
    <p:sldId id="2144212411" r:id="rId4"/>
    <p:sldId id="2144212272" r:id="rId5"/>
    <p:sldId id="2144212380" r:id="rId6"/>
    <p:sldId id="2144212382" r:id="rId7"/>
    <p:sldId id="2144212385" r:id="rId8"/>
    <p:sldId id="2144212403" r:id="rId9"/>
    <p:sldId id="2144212404" r:id="rId10"/>
    <p:sldId id="2144212405" r:id="rId11"/>
    <p:sldId id="2144212406" r:id="rId12"/>
    <p:sldId id="2144212407" r:id="rId13"/>
    <p:sldId id="2144212408" r:id="rId14"/>
    <p:sldId id="2144212409" r:id="rId15"/>
    <p:sldId id="2144212410" r:id="rId16"/>
    <p:sldId id="2144212412" r:id="rId17"/>
  </p:sldIdLst>
  <p:sldSz cx="12192000" cy="6858000"/>
  <p:notesSz cx="7315200" cy="12344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emplate" id="{DF6D6905-CE56-4881-8F3B-DC9C8C46948E}">
          <p14:sldIdLst>
            <p14:sldId id="2144212250"/>
          </p14:sldIdLst>
        </p14:section>
        <p14:section name="Agenda" id="{52776F56-C4B2-43A1-8AB8-C66725FD650D}">
          <p14:sldIdLst>
            <p14:sldId id="2144212376"/>
          </p14:sldIdLst>
        </p14:section>
        <p14:section name="Content" id="{FACCDBCA-29CE-45F5-9639-04B658B2E272}">
          <p14:sldIdLst>
            <p14:sldId id="2144212411"/>
            <p14:sldId id="2144212272"/>
            <p14:sldId id="2144212380"/>
            <p14:sldId id="2144212382"/>
            <p14:sldId id="2144212385"/>
            <p14:sldId id="2144212403"/>
            <p14:sldId id="2144212404"/>
            <p14:sldId id="2144212405"/>
            <p14:sldId id="2144212406"/>
            <p14:sldId id="2144212407"/>
            <p14:sldId id="2144212408"/>
            <p14:sldId id="2144212409"/>
            <p14:sldId id="2144212410"/>
            <p14:sldId id="2144212412"/>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888"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elle Howell" initials="MH" lastIdx="4" clrIdx="0">
    <p:extLst>
      <p:ext uri="{19B8F6BF-5375-455C-9EA6-DF929625EA0E}">
        <p15:presenceInfo xmlns:p15="http://schemas.microsoft.com/office/powerpoint/2012/main" userId="Michelle Howel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3527"/>
    <a:srgbClr val="ACC4A7"/>
    <a:srgbClr val="E7E9EE"/>
    <a:srgbClr val="8CA98E"/>
    <a:srgbClr val="D9D9D9"/>
    <a:srgbClr val="C83530"/>
    <a:srgbClr val="6F9567"/>
    <a:srgbClr val="8BA985"/>
    <a:srgbClr val="54714D"/>
    <a:srgbClr val="6385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04" autoAdjust="0"/>
    <p:restoredTop sz="85806" autoAdjust="0"/>
  </p:normalViewPr>
  <p:slideViewPr>
    <p:cSldViewPr snapToGrid="0" showGuides="1">
      <p:cViewPr varScale="1">
        <p:scale>
          <a:sx n="71" d="100"/>
          <a:sy n="71" d="100"/>
        </p:scale>
        <p:origin x="1128" y="67"/>
      </p:cViewPr>
      <p:guideLst>
        <p:guide orient="horz" pos="2160"/>
        <p:guide pos="3840"/>
      </p:guideLst>
    </p:cSldViewPr>
  </p:slideViewPr>
  <p:outlineViewPr>
    <p:cViewPr>
      <p:scale>
        <a:sx n="33" d="100"/>
        <a:sy n="33" d="100"/>
      </p:scale>
      <p:origin x="0" y="-2371"/>
    </p:cViewPr>
  </p:outlineViewPr>
  <p:notesTextViewPr>
    <p:cViewPr>
      <p:scale>
        <a:sx n="1" d="1"/>
        <a:sy n="1" d="1"/>
      </p:scale>
      <p:origin x="0" y="0"/>
    </p:cViewPr>
  </p:notesTextViewPr>
  <p:sorterViewPr>
    <p:cViewPr>
      <p:scale>
        <a:sx n="60" d="100"/>
        <a:sy n="60" d="100"/>
      </p:scale>
      <p:origin x="0" y="0"/>
    </p:cViewPr>
  </p:sorterViewPr>
  <p:notesViewPr>
    <p:cSldViewPr snapToGrid="0" showGuides="1">
      <p:cViewPr varScale="1">
        <p:scale>
          <a:sx n="47" d="100"/>
          <a:sy n="47" d="100"/>
        </p:scale>
        <p:origin x="3485" y="62"/>
      </p:cViewPr>
      <p:guideLst>
        <p:guide orient="horz" pos="3888"/>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3.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12D339-66A6-4728-9EDC-EE45B9553ED8}" type="doc">
      <dgm:prSet loTypeId="urn:microsoft.com/office/officeart/2005/8/layout/cycle2" loCatId="cycle" qsTypeId="urn:microsoft.com/office/officeart/2005/8/quickstyle/simple5" qsCatId="simple" csTypeId="urn:microsoft.com/office/officeart/2005/8/colors/accent2_2" csCatId="accent2" phldr="1"/>
      <dgm:spPr/>
      <dgm:t>
        <a:bodyPr/>
        <a:lstStyle/>
        <a:p>
          <a:endParaRPr lang="en-US"/>
        </a:p>
      </dgm:t>
    </dgm:pt>
    <dgm:pt modelId="{EA095A1A-8834-4581-9CEA-7920306C04D5}">
      <dgm:prSet custT="1"/>
      <dgm:spPr/>
      <dgm:t>
        <a:bodyPr/>
        <a:lstStyle/>
        <a:p>
          <a:r>
            <a:rPr lang="en-US" sz="2200" b="1" i="0" baseline="0" dirty="0"/>
            <a:t>Define Learning Objectives</a:t>
          </a:r>
          <a:endParaRPr lang="en-US" sz="2200" dirty="0"/>
        </a:p>
      </dgm:t>
    </dgm:pt>
    <dgm:pt modelId="{CE37EB98-192B-47CF-B8C8-0281B6B50347}" type="parTrans" cxnId="{E22DE539-F2B3-4069-9E50-D7DB30587C10}">
      <dgm:prSet/>
      <dgm:spPr/>
      <dgm:t>
        <a:bodyPr/>
        <a:lstStyle/>
        <a:p>
          <a:endParaRPr lang="en-US"/>
        </a:p>
      </dgm:t>
    </dgm:pt>
    <dgm:pt modelId="{BB207E90-EB67-46FF-9FAC-9884B33E4CEE}" type="sibTrans" cxnId="{E22DE539-F2B3-4069-9E50-D7DB30587C10}">
      <dgm:prSet custT="1"/>
      <dgm:spPr/>
      <dgm:t>
        <a:bodyPr/>
        <a:lstStyle/>
        <a:p>
          <a:endParaRPr lang="en-US" sz="2200"/>
        </a:p>
      </dgm:t>
    </dgm:pt>
    <dgm:pt modelId="{966ACAE3-3E3F-4821-8F4D-8A9832792D06}">
      <dgm:prSet custT="1"/>
      <dgm:spPr/>
      <dgm:t>
        <a:bodyPr/>
        <a:lstStyle/>
        <a:p>
          <a:r>
            <a:rPr lang="en-US" sz="2200" b="1" i="0" baseline="0" dirty="0"/>
            <a:t>Choose Question Formats</a:t>
          </a:r>
          <a:endParaRPr lang="en-US" sz="2200" dirty="0"/>
        </a:p>
      </dgm:t>
    </dgm:pt>
    <dgm:pt modelId="{60D6C90E-1042-470D-82DE-AD4D32FBE3A3}" type="parTrans" cxnId="{9B65F344-8E54-4CE1-9692-0D03AFFB2FE1}">
      <dgm:prSet/>
      <dgm:spPr/>
      <dgm:t>
        <a:bodyPr/>
        <a:lstStyle/>
        <a:p>
          <a:endParaRPr lang="en-US"/>
        </a:p>
      </dgm:t>
    </dgm:pt>
    <dgm:pt modelId="{FE378346-BC52-4C05-B520-E1848E55E572}" type="sibTrans" cxnId="{9B65F344-8E54-4CE1-9692-0D03AFFB2FE1}">
      <dgm:prSet custT="1"/>
      <dgm:spPr/>
      <dgm:t>
        <a:bodyPr/>
        <a:lstStyle/>
        <a:p>
          <a:endParaRPr lang="en-US" sz="2200"/>
        </a:p>
      </dgm:t>
    </dgm:pt>
    <dgm:pt modelId="{FB4008D0-B460-46A5-9B1D-155D75505979}">
      <dgm:prSet custT="1"/>
      <dgm:spPr/>
      <dgm:t>
        <a:bodyPr/>
        <a:lstStyle/>
        <a:p>
          <a:r>
            <a:rPr lang="en-US" sz="2200" b="1" i="0" baseline="0" dirty="0"/>
            <a:t>Utilize Quiz Design Tools</a:t>
          </a:r>
          <a:endParaRPr lang="en-US" sz="2200" dirty="0"/>
        </a:p>
      </dgm:t>
    </dgm:pt>
    <dgm:pt modelId="{35002F36-16A8-405A-B9C0-21181E968D09}" type="parTrans" cxnId="{AF1F3D10-CAF4-4317-B167-3A30C9934EB4}">
      <dgm:prSet/>
      <dgm:spPr/>
      <dgm:t>
        <a:bodyPr/>
        <a:lstStyle/>
        <a:p>
          <a:endParaRPr lang="en-US"/>
        </a:p>
      </dgm:t>
    </dgm:pt>
    <dgm:pt modelId="{D21B914C-0A14-402E-AD98-7E8F49643700}" type="sibTrans" cxnId="{AF1F3D10-CAF4-4317-B167-3A30C9934EB4}">
      <dgm:prSet custT="1"/>
      <dgm:spPr/>
      <dgm:t>
        <a:bodyPr/>
        <a:lstStyle/>
        <a:p>
          <a:endParaRPr lang="en-US" sz="2200"/>
        </a:p>
      </dgm:t>
    </dgm:pt>
    <dgm:pt modelId="{2DEE078F-F6AF-4E0E-87BC-8EE3C7AEF578}">
      <dgm:prSet custT="1"/>
      <dgm:spPr/>
      <dgm:t>
        <a:bodyPr/>
        <a:lstStyle/>
        <a:p>
          <a:r>
            <a:rPr lang="en-US" sz="2200" b="1" i="0" baseline="0" dirty="0"/>
            <a:t>Focus on Accessibility and Usability</a:t>
          </a:r>
          <a:endParaRPr lang="en-US" sz="2200" dirty="0"/>
        </a:p>
      </dgm:t>
    </dgm:pt>
    <dgm:pt modelId="{13EDD9D8-E18F-4240-BCB1-AD34EB41FA96}" type="parTrans" cxnId="{DE2D5B0D-6784-458F-9EBD-B9ABED607E62}">
      <dgm:prSet/>
      <dgm:spPr/>
      <dgm:t>
        <a:bodyPr/>
        <a:lstStyle/>
        <a:p>
          <a:endParaRPr lang="en-US"/>
        </a:p>
      </dgm:t>
    </dgm:pt>
    <dgm:pt modelId="{AEBAE075-5319-4233-AE92-B94F4D7F351A}" type="sibTrans" cxnId="{DE2D5B0D-6784-458F-9EBD-B9ABED607E62}">
      <dgm:prSet custT="1"/>
      <dgm:spPr/>
      <dgm:t>
        <a:bodyPr/>
        <a:lstStyle/>
        <a:p>
          <a:endParaRPr lang="en-US" sz="2200"/>
        </a:p>
      </dgm:t>
    </dgm:pt>
    <dgm:pt modelId="{68C2023A-51CB-4884-9704-4A1E9B4AFC1D}">
      <dgm:prSet custT="1"/>
      <dgm:spPr/>
      <dgm:t>
        <a:bodyPr/>
        <a:lstStyle/>
        <a:p>
          <a:r>
            <a:rPr lang="en-US" sz="2200" b="1" i="0" baseline="0" dirty="0"/>
            <a:t>Pilot and Refine</a:t>
          </a:r>
          <a:endParaRPr lang="en-US" sz="2200" dirty="0"/>
        </a:p>
      </dgm:t>
    </dgm:pt>
    <dgm:pt modelId="{3BFB277E-169E-49F6-A734-85BFC7F139AB}" type="parTrans" cxnId="{3ECD3562-7B17-4BEA-9FCC-17EF15597FA9}">
      <dgm:prSet/>
      <dgm:spPr/>
      <dgm:t>
        <a:bodyPr/>
        <a:lstStyle/>
        <a:p>
          <a:endParaRPr lang="en-US"/>
        </a:p>
      </dgm:t>
    </dgm:pt>
    <dgm:pt modelId="{09396C43-176E-483A-A24C-B5E9F5B4D242}" type="sibTrans" cxnId="{3ECD3562-7B17-4BEA-9FCC-17EF15597FA9}">
      <dgm:prSet custT="1"/>
      <dgm:spPr/>
      <dgm:t>
        <a:bodyPr/>
        <a:lstStyle/>
        <a:p>
          <a:endParaRPr lang="en-US" sz="2200"/>
        </a:p>
      </dgm:t>
    </dgm:pt>
    <dgm:pt modelId="{0E314059-94E1-487E-89F0-D209AA3CC37C}">
      <dgm:prSet custT="1"/>
      <dgm:spPr/>
      <dgm:t>
        <a:bodyPr/>
        <a:lstStyle/>
        <a:p>
          <a:r>
            <a:rPr lang="en-US" sz="2200" b="1" i="0" baseline="0" dirty="0"/>
            <a:t>Integrate into the Course</a:t>
          </a:r>
          <a:endParaRPr lang="en-US" sz="2200" dirty="0"/>
        </a:p>
      </dgm:t>
    </dgm:pt>
    <dgm:pt modelId="{01A4BE2E-2674-4885-9202-8860540E2C62}" type="parTrans" cxnId="{56026582-F826-4846-AD31-8D917B9E95C4}">
      <dgm:prSet/>
      <dgm:spPr/>
      <dgm:t>
        <a:bodyPr/>
        <a:lstStyle/>
        <a:p>
          <a:endParaRPr lang="en-US"/>
        </a:p>
      </dgm:t>
    </dgm:pt>
    <dgm:pt modelId="{08FB0AD6-AEAF-47CE-91D6-DDA2A15F6287}" type="sibTrans" cxnId="{56026582-F826-4846-AD31-8D917B9E95C4}">
      <dgm:prSet custT="1"/>
      <dgm:spPr/>
      <dgm:t>
        <a:bodyPr/>
        <a:lstStyle/>
        <a:p>
          <a:endParaRPr lang="en-US" sz="2200"/>
        </a:p>
      </dgm:t>
    </dgm:pt>
    <dgm:pt modelId="{FE514226-3DE0-4F23-B5B9-9A563A3CE151}" type="pres">
      <dgm:prSet presAssocID="{CB12D339-66A6-4728-9EDC-EE45B9553ED8}" presName="cycle" presStyleCnt="0">
        <dgm:presLayoutVars>
          <dgm:dir/>
          <dgm:resizeHandles val="exact"/>
        </dgm:presLayoutVars>
      </dgm:prSet>
      <dgm:spPr/>
    </dgm:pt>
    <dgm:pt modelId="{36DE2B02-A720-40B2-B69E-E945DC97A685}" type="pres">
      <dgm:prSet presAssocID="{EA095A1A-8834-4581-9CEA-7920306C04D5}" presName="node" presStyleLbl="node1" presStyleIdx="0" presStyleCnt="6" custScaleX="150247" custScaleY="132089">
        <dgm:presLayoutVars>
          <dgm:bulletEnabled val="1"/>
        </dgm:presLayoutVars>
      </dgm:prSet>
      <dgm:spPr/>
    </dgm:pt>
    <dgm:pt modelId="{07810AE8-8CEE-4E37-ADD7-E4291EA7D3ED}" type="pres">
      <dgm:prSet presAssocID="{BB207E90-EB67-46FF-9FAC-9884B33E4CEE}" presName="sibTrans" presStyleLbl="sibTrans2D1" presStyleIdx="0" presStyleCnt="6" custScaleX="150247" custScaleY="132089"/>
      <dgm:spPr/>
    </dgm:pt>
    <dgm:pt modelId="{965B5160-D262-4F63-95CA-866E87469825}" type="pres">
      <dgm:prSet presAssocID="{BB207E90-EB67-46FF-9FAC-9884B33E4CEE}" presName="connectorText" presStyleLbl="sibTrans2D1" presStyleIdx="0" presStyleCnt="6"/>
      <dgm:spPr/>
    </dgm:pt>
    <dgm:pt modelId="{164275FF-3706-4176-B1DE-7B8394AA0C1D}" type="pres">
      <dgm:prSet presAssocID="{966ACAE3-3E3F-4821-8F4D-8A9832792D06}" presName="node" presStyleLbl="node1" presStyleIdx="1" presStyleCnt="6" custScaleX="150247" custScaleY="132089" custRadScaleRad="132789" custRadScaleInc="9605">
        <dgm:presLayoutVars>
          <dgm:bulletEnabled val="1"/>
        </dgm:presLayoutVars>
      </dgm:prSet>
      <dgm:spPr/>
    </dgm:pt>
    <dgm:pt modelId="{1F369BC0-BBFD-41DE-9062-93A76153853B}" type="pres">
      <dgm:prSet presAssocID="{FE378346-BC52-4C05-B520-E1848E55E572}" presName="sibTrans" presStyleLbl="sibTrans2D1" presStyleIdx="1" presStyleCnt="6" custScaleX="150247" custScaleY="132089"/>
      <dgm:spPr/>
    </dgm:pt>
    <dgm:pt modelId="{7F7886A8-03F9-499A-BA40-5026DE134556}" type="pres">
      <dgm:prSet presAssocID="{FE378346-BC52-4C05-B520-E1848E55E572}" presName="connectorText" presStyleLbl="sibTrans2D1" presStyleIdx="1" presStyleCnt="6"/>
      <dgm:spPr/>
    </dgm:pt>
    <dgm:pt modelId="{DF0C7158-BB5D-4688-9670-9E44D8220962}" type="pres">
      <dgm:prSet presAssocID="{FB4008D0-B460-46A5-9B1D-155D75505979}" presName="node" presStyleLbl="node1" presStyleIdx="2" presStyleCnt="6" custScaleX="150247" custScaleY="132089" custRadScaleRad="127611" custRadScaleInc="-15836">
        <dgm:presLayoutVars>
          <dgm:bulletEnabled val="1"/>
        </dgm:presLayoutVars>
      </dgm:prSet>
      <dgm:spPr/>
    </dgm:pt>
    <dgm:pt modelId="{76930E8F-1147-4669-BA97-D82E5145C043}" type="pres">
      <dgm:prSet presAssocID="{D21B914C-0A14-402E-AD98-7E8F49643700}" presName="sibTrans" presStyleLbl="sibTrans2D1" presStyleIdx="2" presStyleCnt="6" custScaleX="150247" custScaleY="132089"/>
      <dgm:spPr/>
    </dgm:pt>
    <dgm:pt modelId="{87E7FD8D-D2A7-4590-BC67-0A34FDA1F7DC}" type="pres">
      <dgm:prSet presAssocID="{D21B914C-0A14-402E-AD98-7E8F49643700}" presName="connectorText" presStyleLbl="sibTrans2D1" presStyleIdx="2" presStyleCnt="6"/>
      <dgm:spPr/>
    </dgm:pt>
    <dgm:pt modelId="{1C1C24BA-CBE9-46E5-B7ED-386C9552A387}" type="pres">
      <dgm:prSet presAssocID="{2DEE078F-F6AF-4E0E-87BC-8EE3C7AEF578}" presName="node" presStyleLbl="node1" presStyleIdx="3" presStyleCnt="6" custScaleX="162439" custScaleY="132089">
        <dgm:presLayoutVars>
          <dgm:bulletEnabled val="1"/>
        </dgm:presLayoutVars>
      </dgm:prSet>
      <dgm:spPr/>
    </dgm:pt>
    <dgm:pt modelId="{9CD85DBE-6B1E-40D4-94EF-4D65B7A29864}" type="pres">
      <dgm:prSet presAssocID="{AEBAE075-5319-4233-AE92-B94F4D7F351A}" presName="sibTrans" presStyleLbl="sibTrans2D1" presStyleIdx="3" presStyleCnt="6" custScaleX="150247" custScaleY="132089"/>
      <dgm:spPr/>
    </dgm:pt>
    <dgm:pt modelId="{4E33B4AA-62CA-4852-8099-D98C78EED8C1}" type="pres">
      <dgm:prSet presAssocID="{AEBAE075-5319-4233-AE92-B94F4D7F351A}" presName="connectorText" presStyleLbl="sibTrans2D1" presStyleIdx="3" presStyleCnt="6"/>
      <dgm:spPr/>
    </dgm:pt>
    <dgm:pt modelId="{678FDDB5-3902-40A5-BE68-D87EEF6A1D34}" type="pres">
      <dgm:prSet presAssocID="{68C2023A-51CB-4884-9704-4A1E9B4AFC1D}" presName="node" presStyleLbl="node1" presStyleIdx="4" presStyleCnt="6" custScaleX="150247" custScaleY="132089" custRadScaleRad="126156" custRadScaleInc="24902">
        <dgm:presLayoutVars>
          <dgm:bulletEnabled val="1"/>
        </dgm:presLayoutVars>
      </dgm:prSet>
      <dgm:spPr/>
    </dgm:pt>
    <dgm:pt modelId="{595C7F1D-4FF1-4014-BDE0-ACAC3FEC8B39}" type="pres">
      <dgm:prSet presAssocID="{09396C43-176E-483A-A24C-B5E9F5B4D242}" presName="sibTrans" presStyleLbl="sibTrans2D1" presStyleIdx="4" presStyleCnt="6" custScaleX="150247" custScaleY="132089"/>
      <dgm:spPr/>
    </dgm:pt>
    <dgm:pt modelId="{72538A39-93B6-4DEF-98D1-A94716717804}" type="pres">
      <dgm:prSet presAssocID="{09396C43-176E-483A-A24C-B5E9F5B4D242}" presName="connectorText" presStyleLbl="sibTrans2D1" presStyleIdx="4" presStyleCnt="6"/>
      <dgm:spPr/>
    </dgm:pt>
    <dgm:pt modelId="{D6D2112B-BBD1-461D-96A5-2BD695E0C8E7}" type="pres">
      <dgm:prSet presAssocID="{0E314059-94E1-487E-89F0-D209AA3CC37C}" presName="node" presStyleLbl="node1" presStyleIdx="5" presStyleCnt="6" custScaleX="150247" custScaleY="132089" custRadScaleRad="138849" custRadScaleInc="-3547">
        <dgm:presLayoutVars>
          <dgm:bulletEnabled val="1"/>
        </dgm:presLayoutVars>
      </dgm:prSet>
      <dgm:spPr/>
    </dgm:pt>
    <dgm:pt modelId="{FFB4CA91-1466-46AE-8525-E178FA4BDFB4}" type="pres">
      <dgm:prSet presAssocID="{08FB0AD6-AEAF-47CE-91D6-DDA2A15F6287}" presName="sibTrans" presStyleLbl="sibTrans2D1" presStyleIdx="5" presStyleCnt="6" custScaleX="150247" custScaleY="132089"/>
      <dgm:spPr/>
    </dgm:pt>
    <dgm:pt modelId="{15FCD2A3-E8AE-480B-9901-D18DCA4B4417}" type="pres">
      <dgm:prSet presAssocID="{08FB0AD6-AEAF-47CE-91D6-DDA2A15F6287}" presName="connectorText" presStyleLbl="sibTrans2D1" presStyleIdx="5" presStyleCnt="6"/>
      <dgm:spPr/>
    </dgm:pt>
  </dgm:ptLst>
  <dgm:cxnLst>
    <dgm:cxn modelId="{DE2D5B0D-6784-458F-9EBD-B9ABED607E62}" srcId="{CB12D339-66A6-4728-9EDC-EE45B9553ED8}" destId="{2DEE078F-F6AF-4E0E-87BC-8EE3C7AEF578}" srcOrd="3" destOrd="0" parTransId="{13EDD9D8-E18F-4240-BCB1-AD34EB41FA96}" sibTransId="{AEBAE075-5319-4233-AE92-B94F4D7F351A}"/>
    <dgm:cxn modelId="{AF1F3D10-CAF4-4317-B167-3A30C9934EB4}" srcId="{CB12D339-66A6-4728-9EDC-EE45B9553ED8}" destId="{FB4008D0-B460-46A5-9B1D-155D75505979}" srcOrd="2" destOrd="0" parTransId="{35002F36-16A8-405A-B9C0-21181E968D09}" sibTransId="{D21B914C-0A14-402E-AD98-7E8F49643700}"/>
    <dgm:cxn modelId="{5B07E715-8085-443C-9072-747AE8DD1F5D}" type="presOf" srcId="{0E314059-94E1-487E-89F0-D209AA3CC37C}" destId="{D6D2112B-BBD1-461D-96A5-2BD695E0C8E7}" srcOrd="0" destOrd="0" presId="urn:microsoft.com/office/officeart/2005/8/layout/cycle2"/>
    <dgm:cxn modelId="{1BC3E417-4981-4920-9188-F2CF0FF25C60}" type="presOf" srcId="{D21B914C-0A14-402E-AD98-7E8F49643700}" destId="{87E7FD8D-D2A7-4590-BC67-0A34FDA1F7DC}" srcOrd="1" destOrd="0" presId="urn:microsoft.com/office/officeart/2005/8/layout/cycle2"/>
    <dgm:cxn modelId="{E6F76A18-AB62-4580-A7F3-B6697D2D88CA}" type="presOf" srcId="{FE378346-BC52-4C05-B520-E1848E55E572}" destId="{1F369BC0-BBFD-41DE-9062-93A76153853B}" srcOrd="0" destOrd="0" presId="urn:microsoft.com/office/officeart/2005/8/layout/cycle2"/>
    <dgm:cxn modelId="{9E7E6D1E-E30A-499E-BCBF-BFD3794DF51C}" type="presOf" srcId="{09396C43-176E-483A-A24C-B5E9F5B4D242}" destId="{72538A39-93B6-4DEF-98D1-A94716717804}" srcOrd="1" destOrd="0" presId="urn:microsoft.com/office/officeart/2005/8/layout/cycle2"/>
    <dgm:cxn modelId="{C51EA422-0540-4F59-8F4C-EAFAB0772803}" type="presOf" srcId="{FE378346-BC52-4C05-B520-E1848E55E572}" destId="{7F7886A8-03F9-499A-BA40-5026DE134556}" srcOrd="1" destOrd="0" presId="urn:microsoft.com/office/officeart/2005/8/layout/cycle2"/>
    <dgm:cxn modelId="{E22DE539-F2B3-4069-9E50-D7DB30587C10}" srcId="{CB12D339-66A6-4728-9EDC-EE45B9553ED8}" destId="{EA095A1A-8834-4581-9CEA-7920306C04D5}" srcOrd="0" destOrd="0" parTransId="{CE37EB98-192B-47CF-B8C8-0281B6B50347}" sibTransId="{BB207E90-EB67-46FF-9FAC-9884B33E4CEE}"/>
    <dgm:cxn modelId="{78F5585E-0BA4-4A71-B702-5656FAFAE5FF}" type="presOf" srcId="{08FB0AD6-AEAF-47CE-91D6-DDA2A15F6287}" destId="{FFB4CA91-1466-46AE-8525-E178FA4BDFB4}" srcOrd="0" destOrd="0" presId="urn:microsoft.com/office/officeart/2005/8/layout/cycle2"/>
    <dgm:cxn modelId="{3ECD3562-7B17-4BEA-9FCC-17EF15597FA9}" srcId="{CB12D339-66A6-4728-9EDC-EE45B9553ED8}" destId="{68C2023A-51CB-4884-9704-4A1E9B4AFC1D}" srcOrd="4" destOrd="0" parTransId="{3BFB277E-169E-49F6-A734-85BFC7F139AB}" sibTransId="{09396C43-176E-483A-A24C-B5E9F5B4D242}"/>
    <dgm:cxn modelId="{3DF91E63-B0B4-4FA2-B707-43305E8A0F3A}" type="presOf" srcId="{CB12D339-66A6-4728-9EDC-EE45B9553ED8}" destId="{FE514226-3DE0-4F23-B5B9-9A563A3CE151}" srcOrd="0" destOrd="0" presId="urn:microsoft.com/office/officeart/2005/8/layout/cycle2"/>
    <dgm:cxn modelId="{9B65F344-8E54-4CE1-9692-0D03AFFB2FE1}" srcId="{CB12D339-66A6-4728-9EDC-EE45B9553ED8}" destId="{966ACAE3-3E3F-4821-8F4D-8A9832792D06}" srcOrd="1" destOrd="0" parTransId="{60D6C90E-1042-470D-82DE-AD4D32FBE3A3}" sibTransId="{FE378346-BC52-4C05-B520-E1848E55E572}"/>
    <dgm:cxn modelId="{70CAD245-1F8A-42A5-B60E-599CF7E48A16}" type="presOf" srcId="{08FB0AD6-AEAF-47CE-91D6-DDA2A15F6287}" destId="{15FCD2A3-E8AE-480B-9901-D18DCA4B4417}" srcOrd="1" destOrd="0" presId="urn:microsoft.com/office/officeart/2005/8/layout/cycle2"/>
    <dgm:cxn modelId="{6D513D4E-61FE-41FB-BF1B-0B22D697D1D0}" type="presOf" srcId="{EA095A1A-8834-4581-9CEA-7920306C04D5}" destId="{36DE2B02-A720-40B2-B69E-E945DC97A685}" srcOrd="0" destOrd="0" presId="urn:microsoft.com/office/officeart/2005/8/layout/cycle2"/>
    <dgm:cxn modelId="{14335F54-D57C-4369-BF30-90DEB133E0B3}" type="presOf" srcId="{68C2023A-51CB-4884-9704-4A1E9B4AFC1D}" destId="{678FDDB5-3902-40A5-BE68-D87EEF6A1D34}" srcOrd="0" destOrd="0" presId="urn:microsoft.com/office/officeart/2005/8/layout/cycle2"/>
    <dgm:cxn modelId="{A0E3BC57-72D4-4A5E-9CE2-5BBAD2C707DE}" type="presOf" srcId="{D21B914C-0A14-402E-AD98-7E8F49643700}" destId="{76930E8F-1147-4669-BA97-D82E5145C043}" srcOrd="0" destOrd="0" presId="urn:microsoft.com/office/officeart/2005/8/layout/cycle2"/>
    <dgm:cxn modelId="{91D62478-EBB4-4A5C-8A90-0C8530447BA7}" type="presOf" srcId="{AEBAE075-5319-4233-AE92-B94F4D7F351A}" destId="{4E33B4AA-62CA-4852-8099-D98C78EED8C1}" srcOrd="1" destOrd="0" presId="urn:microsoft.com/office/officeart/2005/8/layout/cycle2"/>
    <dgm:cxn modelId="{56026582-F826-4846-AD31-8D917B9E95C4}" srcId="{CB12D339-66A6-4728-9EDC-EE45B9553ED8}" destId="{0E314059-94E1-487E-89F0-D209AA3CC37C}" srcOrd="5" destOrd="0" parTransId="{01A4BE2E-2674-4885-9202-8860540E2C62}" sibTransId="{08FB0AD6-AEAF-47CE-91D6-DDA2A15F6287}"/>
    <dgm:cxn modelId="{3E3E119D-17F4-405E-B3B7-F8D60B8FD2DF}" type="presOf" srcId="{BB207E90-EB67-46FF-9FAC-9884B33E4CEE}" destId="{07810AE8-8CEE-4E37-ADD7-E4291EA7D3ED}" srcOrd="0" destOrd="0" presId="urn:microsoft.com/office/officeart/2005/8/layout/cycle2"/>
    <dgm:cxn modelId="{59B687A2-B6E1-4693-A233-82CC3659A659}" type="presOf" srcId="{2DEE078F-F6AF-4E0E-87BC-8EE3C7AEF578}" destId="{1C1C24BA-CBE9-46E5-B7ED-386C9552A387}" srcOrd="0" destOrd="0" presId="urn:microsoft.com/office/officeart/2005/8/layout/cycle2"/>
    <dgm:cxn modelId="{9560D3B0-CF6B-430E-926F-D11FA7BD722B}" type="presOf" srcId="{FB4008D0-B460-46A5-9B1D-155D75505979}" destId="{DF0C7158-BB5D-4688-9670-9E44D8220962}" srcOrd="0" destOrd="0" presId="urn:microsoft.com/office/officeart/2005/8/layout/cycle2"/>
    <dgm:cxn modelId="{64280FB9-BB39-4F44-9A35-06E93FA8FB60}" type="presOf" srcId="{966ACAE3-3E3F-4821-8F4D-8A9832792D06}" destId="{164275FF-3706-4176-B1DE-7B8394AA0C1D}" srcOrd="0" destOrd="0" presId="urn:microsoft.com/office/officeart/2005/8/layout/cycle2"/>
    <dgm:cxn modelId="{CB3AF7BC-DF95-492E-A346-7097C93302BC}" type="presOf" srcId="{BB207E90-EB67-46FF-9FAC-9884B33E4CEE}" destId="{965B5160-D262-4F63-95CA-866E87469825}" srcOrd="1" destOrd="0" presId="urn:microsoft.com/office/officeart/2005/8/layout/cycle2"/>
    <dgm:cxn modelId="{7EDD6FED-963F-49F5-AED8-57AA45189588}" type="presOf" srcId="{09396C43-176E-483A-A24C-B5E9F5B4D242}" destId="{595C7F1D-4FF1-4014-BDE0-ACAC3FEC8B39}" srcOrd="0" destOrd="0" presId="urn:microsoft.com/office/officeart/2005/8/layout/cycle2"/>
    <dgm:cxn modelId="{23490BF8-525A-4B69-925F-105D38462D64}" type="presOf" srcId="{AEBAE075-5319-4233-AE92-B94F4D7F351A}" destId="{9CD85DBE-6B1E-40D4-94EF-4D65B7A29864}" srcOrd="0" destOrd="0" presId="urn:microsoft.com/office/officeart/2005/8/layout/cycle2"/>
    <dgm:cxn modelId="{EC0F2E5B-F52F-4468-BFF5-9F0FD325920C}" type="presParOf" srcId="{FE514226-3DE0-4F23-B5B9-9A563A3CE151}" destId="{36DE2B02-A720-40B2-B69E-E945DC97A685}" srcOrd="0" destOrd="0" presId="urn:microsoft.com/office/officeart/2005/8/layout/cycle2"/>
    <dgm:cxn modelId="{5D8A1C27-5120-4853-BF2A-27A826E009D6}" type="presParOf" srcId="{FE514226-3DE0-4F23-B5B9-9A563A3CE151}" destId="{07810AE8-8CEE-4E37-ADD7-E4291EA7D3ED}" srcOrd="1" destOrd="0" presId="urn:microsoft.com/office/officeart/2005/8/layout/cycle2"/>
    <dgm:cxn modelId="{2B0BCC69-50C1-4F17-A16F-AF57A41D1779}" type="presParOf" srcId="{07810AE8-8CEE-4E37-ADD7-E4291EA7D3ED}" destId="{965B5160-D262-4F63-95CA-866E87469825}" srcOrd="0" destOrd="0" presId="urn:microsoft.com/office/officeart/2005/8/layout/cycle2"/>
    <dgm:cxn modelId="{905F1724-0319-4D42-8DBB-01BAFF386F1A}" type="presParOf" srcId="{FE514226-3DE0-4F23-B5B9-9A563A3CE151}" destId="{164275FF-3706-4176-B1DE-7B8394AA0C1D}" srcOrd="2" destOrd="0" presId="urn:microsoft.com/office/officeart/2005/8/layout/cycle2"/>
    <dgm:cxn modelId="{8D6F3E2B-777F-4ADA-B79D-413CC5E76D98}" type="presParOf" srcId="{FE514226-3DE0-4F23-B5B9-9A563A3CE151}" destId="{1F369BC0-BBFD-41DE-9062-93A76153853B}" srcOrd="3" destOrd="0" presId="urn:microsoft.com/office/officeart/2005/8/layout/cycle2"/>
    <dgm:cxn modelId="{8DC23182-D19F-4722-8F74-7A283B75FFE6}" type="presParOf" srcId="{1F369BC0-BBFD-41DE-9062-93A76153853B}" destId="{7F7886A8-03F9-499A-BA40-5026DE134556}" srcOrd="0" destOrd="0" presId="urn:microsoft.com/office/officeart/2005/8/layout/cycle2"/>
    <dgm:cxn modelId="{62E54D9A-BC09-4830-BEF4-DECDBE312705}" type="presParOf" srcId="{FE514226-3DE0-4F23-B5B9-9A563A3CE151}" destId="{DF0C7158-BB5D-4688-9670-9E44D8220962}" srcOrd="4" destOrd="0" presId="urn:microsoft.com/office/officeart/2005/8/layout/cycle2"/>
    <dgm:cxn modelId="{8E05FB47-8712-49E3-9F58-5E04DF37FF97}" type="presParOf" srcId="{FE514226-3DE0-4F23-B5B9-9A563A3CE151}" destId="{76930E8F-1147-4669-BA97-D82E5145C043}" srcOrd="5" destOrd="0" presId="urn:microsoft.com/office/officeart/2005/8/layout/cycle2"/>
    <dgm:cxn modelId="{9C9FE197-3480-4795-97F2-F19FC4EC6BB7}" type="presParOf" srcId="{76930E8F-1147-4669-BA97-D82E5145C043}" destId="{87E7FD8D-D2A7-4590-BC67-0A34FDA1F7DC}" srcOrd="0" destOrd="0" presId="urn:microsoft.com/office/officeart/2005/8/layout/cycle2"/>
    <dgm:cxn modelId="{B84DAA3F-5FFC-4E05-B0CB-EEBD7BB09392}" type="presParOf" srcId="{FE514226-3DE0-4F23-B5B9-9A563A3CE151}" destId="{1C1C24BA-CBE9-46E5-B7ED-386C9552A387}" srcOrd="6" destOrd="0" presId="urn:microsoft.com/office/officeart/2005/8/layout/cycle2"/>
    <dgm:cxn modelId="{A586F57F-3ED1-4CFF-94E8-E1C8AC645D09}" type="presParOf" srcId="{FE514226-3DE0-4F23-B5B9-9A563A3CE151}" destId="{9CD85DBE-6B1E-40D4-94EF-4D65B7A29864}" srcOrd="7" destOrd="0" presId="urn:microsoft.com/office/officeart/2005/8/layout/cycle2"/>
    <dgm:cxn modelId="{57E79F17-DEA4-498C-8401-7AFCC6FCC12B}" type="presParOf" srcId="{9CD85DBE-6B1E-40D4-94EF-4D65B7A29864}" destId="{4E33B4AA-62CA-4852-8099-D98C78EED8C1}" srcOrd="0" destOrd="0" presId="urn:microsoft.com/office/officeart/2005/8/layout/cycle2"/>
    <dgm:cxn modelId="{02467CD6-4707-4F01-BFD8-5545CC8FE427}" type="presParOf" srcId="{FE514226-3DE0-4F23-B5B9-9A563A3CE151}" destId="{678FDDB5-3902-40A5-BE68-D87EEF6A1D34}" srcOrd="8" destOrd="0" presId="urn:microsoft.com/office/officeart/2005/8/layout/cycle2"/>
    <dgm:cxn modelId="{A2C23328-0789-4F4E-913E-18AEC813C49B}" type="presParOf" srcId="{FE514226-3DE0-4F23-B5B9-9A563A3CE151}" destId="{595C7F1D-4FF1-4014-BDE0-ACAC3FEC8B39}" srcOrd="9" destOrd="0" presId="urn:microsoft.com/office/officeart/2005/8/layout/cycle2"/>
    <dgm:cxn modelId="{7EB10989-53A4-4A22-BB4D-ED00403BE175}" type="presParOf" srcId="{595C7F1D-4FF1-4014-BDE0-ACAC3FEC8B39}" destId="{72538A39-93B6-4DEF-98D1-A94716717804}" srcOrd="0" destOrd="0" presId="urn:microsoft.com/office/officeart/2005/8/layout/cycle2"/>
    <dgm:cxn modelId="{6E2D5FD4-B1F2-48F3-B79D-F0578EF5B534}" type="presParOf" srcId="{FE514226-3DE0-4F23-B5B9-9A563A3CE151}" destId="{D6D2112B-BBD1-461D-96A5-2BD695E0C8E7}" srcOrd="10" destOrd="0" presId="urn:microsoft.com/office/officeart/2005/8/layout/cycle2"/>
    <dgm:cxn modelId="{CD507D4F-77C1-4EEE-A44A-46596C094C98}" type="presParOf" srcId="{FE514226-3DE0-4F23-B5B9-9A563A3CE151}" destId="{FFB4CA91-1466-46AE-8525-E178FA4BDFB4}" srcOrd="11" destOrd="0" presId="urn:microsoft.com/office/officeart/2005/8/layout/cycle2"/>
    <dgm:cxn modelId="{43532F80-61BB-48A2-A137-CAB104D249F2}" type="presParOf" srcId="{FFB4CA91-1466-46AE-8525-E178FA4BDFB4}" destId="{15FCD2A3-E8AE-480B-9901-D18DCA4B4417}"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04CF22-EA54-460C-94B9-50D6824E1579}" type="doc">
      <dgm:prSet loTypeId="urn:microsoft.com/office/officeart/2008/layout/LinedList" loCatId="list" qsTypeId="urn:microsoft.com/office/officeart/2005/8/quickstyle/simple2" qsCatId="simple" csTypeId="urn:microsoft.com/office/officeart/2005/8/colors/accent2_2" csCatId="accent2" phldr="1"/>
      <dgm:spPr/>
      <dgm:t>
        <a:bodyPr/>
        <a:lstStyle/>
        <a:p>
          <a:endParaRPr lang="en-US"/>
        </a:p>
      </dgm:t>
    </dgm:pt>
    <dgm:pt modelId="{35A392BC-ACEE-4101-AD70-97B6F1C5E2B3}">
      <dgm:prSet custT="1"/>
      <dgm:spPr/>
      <dgm:t>
        <a:bodyPr/>
        <a:lstStyle/>
        <a:p>
          <a:r>
            <a:rPr lang="en-US" sz="2800" dirty="0"/>
            <a:t>Reinforce knowledge through immediate testing</a:t>
          </a:r>
        </a:p>
      </dgm:t>
    </dgm:pt>
    <dgm:pt modelId="{9EE87286-2586-4DDD-B08A-6FA1A21E0C2C}" type="parTrans" cxnId="{486BECD8-B68A-4BE6-9472-E4E959F1EDBC}">
      <dgm:prSet/>
      <dgm:spPr/>
      <dgm:t>
        <a:bodyPr/>
        <a:lstStyle/>
        <a:p>
          <a:endParaRPr lang="en-US"/>
        </a:p>
      </dgm:t>
    </dgm:pt>
    <dgm:pt modelId="{EF8B164A-24C5-4297-A63C-06029885EBC9}" type="sibTrans" cxnId="{486BECD8-B68A-4BE6-9472-E4E959F1EDBC}">
      <dgm:prSet/>
      <dgm:spPr/>
      <dgm:t>
        <a:bodyPr/>
        <a:lstStyle/>
        <a:p>
          <a:endParaRPr lang="en-US"/>
        </a:p>
      </dgm:t>
    </dgm:pt>
    <dgm:pt modelId="{A00F0700-2D48-4D53-9944-3FE6241C5602}">
      <dgm:prSet custT="1"/>
      <dgm:spPr/>
      <dgm:t>
        <a:bodyPr/>
        <a:lstStyle/>
        <a:p>
          <a:r>
            <a:rPr lang="en-US" sz="2800" dirty="0"/>
            <a:t>Instant feedback to improve performance</a:t>
          </a:r>
        </a:p>
      </dgm:t>
    </dgm:pt>
    <dgm:pt modelId="{03A2CC58-BBAF-4385-90FA-432A0A4F0B22}" type="parTrans" cxnId="{9456533F-074A-4EB6-9BD8-9183ED71B677}">
      <dgm:prSet/>
      <dgm:spPr/>
      <dgm:t>
        <a:bodyPr/>
        <a:lstStyle/>
        <a:p>
          <a:endParaRPr lang="en-US"/>
        </a:p>
      </dgm:t>
    </dgm:pt>
    <dgm:pt modelId="{6E5D98F1-9558-4E61-AEC4-E0B939B0145E}" type="sibTrans" cxnId="{9456533F-074A-4EB6-9BD8-9183ED71B677}">
      <dgm:prSet/>
      <dgm:spPr/>
      <dgm:t>
        <a:bodyPr/>
        <a:lstStyle/>
        <a:p>
          <a:endParaRPr lang="en-US"/>
        </a:p>
      </dgm:t>
    </dgm:pt>
    <dgm:pt modelId="{273C3C5B-5F5C-4B88-8CD9-EE20B192AD4E}">
      <dgm:prSet custT="1"/>
      <dgm:spPr/>
      <dgm:t>
        <a:bodyPr/>
        <a:lstStyle/>
        <a:p>
          <a:r>
            <a:rPr lang="en-US" sz="2800" dirty="0"/>
            <a:t>Increased engagement through interactivity</a:t>
          </a:r>
        </a:p>
      </dgm:t>
    </dgm:pt>
    <dgm:pt modelId="{26F43D89-C8E3-47C8-918A-E692DA5DF2C2}" type="parTrans" cxnId="{5FB7D323-36BB-4CA7-B174-4EA32B70F9EF}">
      <dgm:prSet/>
      <dgm:spPr/>
      <dgm:t>
        <a:bodyPr/>
        <a:lstStyle/>
        <a:p>
          <a:endParaRPr lang="en-US"/>
        </a:p>
      </dgm:t>
    </dgm:pt>
    <dgm:pt modelId="{09FF968C-404E-43E4-9064-5E93BEBBB576}" type="sibTrans" cxnId="{5FB7D323-36BB-4CA7-B174-4EA32B70F9EF}">
      <dgm:prSet/>
      <dgm:spPr/>
      <dgm:t>
        <a:bodyPr/>
        <a:lstStyle/>
        <a:p>
          <a:endParaRPr lang="en-US"/>
        </a:p>
      </dgm:t>
    </dgm:pt>
    <dgm:pt modelId="{8CB5A344-DAF8-42D5-998B-F035410165B1}">
      <dgm:prSet custT="1"/>
      <dgm:spPr/>
      <dgm:t>
        <a:bodyPr/>
        <a:lstStyle/>
        <a:p>
          <a:r>
            <a:rPr lang="en-US" sz="2800" dirty="0"/>
            <a:t>Critical thinking development</a:t>
          </a:r>
        </a:p>
      </dgm:t>
    </dgm:pt>
    <dgm:pt modelId="{60B45A32-896B-4287-9D16-43524EC990E4}" type="parTrans" cxnId="{CABDCED7-1C79-4556-99B6-4CA254614D03}">
      <dgm:prSet/>
      <dgm:spPr/>
      <dgm:t>
        <a:bodyPr/>
        <a:lstStyle/>
        <a:p>
          <a:endParaRPr lang="en-US"/>
        </a:p>
      </dgm:t>
    </dgm:pt>
    <dgm:pt modelId="{D5AD7350-745A-483C-8DBD-0A272AE9F06E}" type="sibTrans" cxnId="{CABDCED7-1C79-4556-99B6-4CA254614D03}">
      <dgm:prSet/>
      <dgm:spPr/>
      <dgm:t>
        <a:bodyPr/>
        <a:lstStyle/>
        <a:p>
          <a:endParaRPr lang="en-US"/>
        </a:p>
      </dgm:t>
    </dgm:pt>
    <dgm:pt modelId="{28480A38-2D1F-49D1-A221-4141B9BD405F}" type="pres">
      <dgm:prSet presAssocID="{A804CF22-EA54-460C-94B9-50D6824E1579}" presName="vert0" presStyleCnt="0">
        <dgm:presLayoutVars>
          <dgm:dir/>
          <dgm:animOne val="branch"/>
          <dgm:animLvl val="lvl"/>
        </dgm:presLayoutVars>
      </dgm:prSet>
      <dgm:spPr/>
    </dgm:pt>
    <dgm:pt modelId="{0B9FB149-6406-4264-8D15-F1B199CB5A9C}" type="pres">
      <dgm:prSet presAssocID="{35A392BC-ACEE-4101-AD70-97B6F1C5E2B3}" presName="thickLine" presStyleLbl="alignNode1" presStyleIdx="0" presStyleCnt="4"/>
      <dgm:spPr/>
    </dgm:pt>
    <dgm:pt modelId="{DD7EBE4F-17F5-4E9A-A8D8-17BFA8426B8A}" type="pres">
      <dgm:prSet presAssocID="{35A392BC-ACEE-4101-AD70-97B6F1C5E2B3}" presName="horz1" presStyleCnt="0"/>
      <dgm:spPr/>
    </dgm:pt>
    <dgm:pt modelId="{B522694E-A620-4F56-8335-203C36151B17}" type="pres">
      <dgm:prSet presAssocID="{35A392BC-ACEE-4101-AD70-97B6F1C5E2B3}" presName="tx1" presStyleLbl="revTx" presStyleIdx="0" presStyleCnt="4"/>
      <dgm:spPr/>
    </dgm:pt>
    <dgm:pt modelId="{1C6897A6-E02B-4873-8C3A-3F5320AFED37}" type="pres">
      <dgm:prSet presAssocID="{35A392BC-ACEE-4101-AD70-97B6F1C5E2B3}" presName="vert1" presStyleCnt="0"/>
      <dgm:spPr/>
    </dgm:pt>
    <dgm:pt modelId="{7E40C27A-A0C6-4A35-941C-25FDFCCA69F5}" type="pres">
      <dgm:prSet presAssocID="{A00F0700-2D48-4D53-9944-3FE6241C5602}" presName="thickLine" presStyleLbl="alignNode1" presStyleIdx="1" presStyleCnt="4"/>
      <dgm:spPr/>
    </dgm:pt>
    <dgm:pt modelId="{CB14BA01-68B8-4684-8E38-5D031ED6EB32}" type="pres">
      <dgm:prSet presAssocID="{A00F0700-2D48-4D53-9944-3FE6241C5602}" presName="horz1" presStyleCnt="0"/>
      <dgm:spPr/>
    </dgm:pt>
    <dgm:pt modelId="{A350B925-D4A1-4FA1-9759-43B74EA8A7ED}" type="pres">
      <dgm:prSet presAssocID="{A00F0700-2D48-4D53-9944-3FE6241C5602}" presName="tx1" presStyleLbl="revTx" presStyleIdx="1" presStyleCnt="4"/>
      <dgm:spPr/>
    </dgm:pt>
    <dgm:pt modelId="{2B4D271D-46CD-4F0D-B416-F2DAECB2B38E}" type="pres">
      <dgm:prSet presAssocID="{A00F0700-2D48-4D53-9944-3FE6241C5602}" presName="vert1" presStyleCnt="0"/>
      <dgm:spPr/>
    </dgm:pt>
    <dgm:pt modelId="{3700EE10-EA67-4E9A-B8F5-C5DF1B46C0F7}" type="pres">
      <dgm:prSet presAssocID="{273C3C5B-5F5C-4B88-8CD9-EE20B192AD4E}" presName="thickLine" presStyleLbl="alignNode1" presStyleIdx="2" presStyleCnt="4"/>
      <dgm:spPr/>
    </dgm:pt>
    <dgm:pt modelId="{9ECF55E2-2717-4B32-AED6-79760CBA76DA}" type="pres">
      <dgm:prSet presAssocID="{273C3C5B-5F5C-4B88-8CD9-EE20B192AD4E}" presName="horz1" presStyleCnt="0"/>
      <dgm:spPr/>
    </dgm:pt>
    <dgm:pt modelId="{DC725CB1-17C7-41A1-9246-D4AD86B93C09}" type="pres">
      <dgm:prSet presAssocID="{273C3C5B-5F5C-4B88-8CD9-EE20B192AD4E}" presName="tx1" presStyleLbl="revTx" presStyleIdx="2" presStyleCnt="4"/>
      <dgm:spPr/>
    </dgm:pt>
    <dgm:pt modelId="{99557EEB-8F85-4F35-A7A8-3382C0DBF941}" type="pres">
      <dgm:prSet presAssocID="{273C3C5B-5F5C-4B88-8CD9-EE20B192AD4E}" presName="vert1" presStyleCnt="0"/>
      <dgm:spPr/>
    </dgm:pt>
    <dgm:pt modelId="{640A938D-8BED-497E-96F3-B7B9D48E09A0}" type="pres">
      <dgm:prSet presAssocID="{8CB5A344-DAF8-42D5-998B-F035410165B1}" presName="thickLine" presStyleLbl="alignNode1" presStyleIdx="3" presStyleCnt="4"/>
      <dgm:spPr/>
    </dgm:pt>
    <dgm:pt modelId="{97CC237E-9743-4F8D-82A4-0FC59A0749B3}" type="pres">
      <dgm:prSet presAssocID="{8CB5A344-DAF8-42D5-998B-F035410165B1}" presName="horz1" presStyleCnt="0"/>
      <dgm:spPr/>
    </dgm:pt>
    <dgm:pt modelId="{D1158240-AA84-491D-8128-72538AEC1F51}" type="pres">
      <dgm:prSet presAssocID="{8CB5A344-DAF8-42D5-998B-F035410165B1}" presName="tx1" presStyleLbl="revTx" presStyleIdx="3" presStyleCnt="4"/>
      <dgm:spPr/>
    </dgm:pt>
    <dgm:pt modelId="{FF3805A5-9C76-4933-8AFB-2B6F316D320F}" type="pres">
      <dgm:prSet presAssocID="{8CB5A344-DAF8-42D5-998B-F035410165B1}" presName="vert1" presStyleCnt="0"/>
      <dgm:spPr/>
    </dgm:pt>
  </dgm:ptLst>
  <dgm:cxnLst>
    <dgm:cxn modelId="{5FB7D323-36BB-4CA7-B174-4EA32B70F9EF}" srcId="{A804CF22-EA54-460C-94B9-50D6824E1579}" destId="{273C3C5B-5F5C-4B88-8CD9-EE20B192AD4E}" srcOrd="2" destOrd="0" parTransId="{26F43D89-C8E3-47C8-918A-E692DA5DF2C2}" sibTransId="{09FF968C-404E-43E4-9064-5E93BEBBB576}"/>
    <dgm:cxn modelId="{9456533F-074A-4EB6-9BD8-9183ED71B677}" srcId="{A804CF22-EA54-460C-94B9-50D6824E1579}" destId="{A00F0700-2D48-4D53-9944-3FE6241C5602}" srcOrd="1" destOrd="0" parTransId="{03A2CC58-BBAF-4385-90FA-432A0A4F0B22}" sibTransId="{6E5D98F1-9558-4E61-AEC4-E0B939B0145E}"/>
    <dgm:cxn modelId="{5D79C95F-5C0E-4987-9866-3A9A95C67874}" type="presOf" srcId="{A00F0700-2D48-4D53-9944-3FE6241C5602}" destId="{A350B925-D4A1-4FA1-9759-43B74EA8A7ED}" srcOrd="0" destOrd="0" presId="urn:microsoft.com/office/officeart/2008/layout/LinedList"/>
    <dgm:cxn modelId="{4578664C-68BD-488D-A295-970A7990520B}" type="presOf" srcId="{35A392BC-ACEE-4101-AD70-97B6F1C5E2B3}" destId="{B522694E-A620-4F56-8335-203C36151B17}" srcOrd="0" destOrd="0" presId="urn:microsoft.com/office/officeart/2008/layout/LinedList"/>
    <dgm:cxn modelId="{E87B5D72-04BB-4B74-95FF-4608F5C4B3A5}" type="presOf" srcId="{A804CF22-EA54-460C-94B9-50D6824E1579}" destId="{28480A38-2D1F-49D1-A221-4141B9BD405F}" srcOrd="0" destOrd="0" presId="urn:microsoft.com/office/officeart/2008/layout/LinedList"/>
    <dgm:cxn modelId="{BC65F058-26A7-45ED-93B9-6DC693123649}" type="presOf" srcId="{8CB5A344-DAF8-42D5-998B-F035410165B1}" destId="{D1158240-AA84-491D-8128-72538AEC1F51}" srcOrd="0" destOrd="0" presId="urn:microsoft.com/office/officeart/2008/layout/LinedList"/>
    <dgm:cxn modelId="{AFD4DE83-FAC5-4E8A-B5BA-0B7E0C1BDC53}" type="presOf" srcId="{273C3C5B-5F5C-4B88-8CD9-EE20B192AD4E}" destId="{DC725CB1-17C7-41A1-9246-D4AD86B93C09}" srcOrd="0" destOrd="0" presId="urn:microsoft.com/office/officeart/2008/layout/LinedList"/>
    <dgm:cxn modelId="{CABDCED7-1C79-4556-99B6-4CA254614D03}" srcId="{A804CF22-EA54-460C-94B9-50D6824E1579}" destId="{8CB5A344-DAF8-42D5-998B-F035410165B1}" srcOrd="3" destOrd="0" parTransId="{60B45A32-896B-4287-9D16-43524EC990E4}" sibTransId="{D5AD7350-745A-483C-8DBD-0A272AE9F06E}"/>
    <dgm:cxn modelId="{486BECD8-B68A-4BE6-9472-E4E959F1EDBC}" srcId="{A804CF22-EA54-460C-94B9-50D6824E1579}" destId="{35A392BC-ACEE-4101-AD70-97B6F1C5E2B3}" srcOrd="0" destOrd="0" parTransId="{9EE87286-2586-4DDD-B08A-6FA1A21E0C2C}" sibTransId="{EF8B164A-24C5-4297-A63C-06029885EBC9}"/>
    <dgm:cxn modelId="{641D10D3-7319-4B26-8EBC-A4B97E57CC2F}" type="presParOf" srcId="{28480A38-2D1F-49D1-A221-4141B9BD405F}" destId="{0B9FB149-6406-4264-8D15-F1B199CB5A9C}" srcOrd="0" destOrd="0" presId="urn:microsoft.com/office/officeart/2008/layout/LinedList"/>
    <dgm:cxn modelId="{43A36C02-5D24-4BEB-BC26-B8201DCAF554}" type="presParOf" srcId="{28480A38-2D1F-49D1-A221-4141B9BD405F}" destId="{DD7EBE4F-17F5-4E9A-A8D8-17BFA8426B8A}" srcOrd="1" destOrd="0" presId="urn:microsoft.com/office/officeart/2008/layout/LinedList"/>
    <dgm:cxn modelId="{CBEE84EF-9772-4967-A3F5-D5A55342B885}" type="presParOf" srcId="{DD7EBE4F-17F5-4E9A-A8D8-17BFA8426B8A}" destId="{B522694E-A620-4F56-8335-203C36151B17}" srcOrd="0" destOrd="0" presId="urn:microsoft.com/office/officeart/2008/layout/LinedList"/>
    <dgm:cxn modelId="{4508558C-EFA9-4916-A969-C979D5F5AC5E}" type="presParOf" srcId="{DD7EBE4F-17F5-4E9A-A8D8-17BFA8426B8A}" destId="{1C6897A6-E02B-4873-8C3A-3F5320AFED37}" srcOrd="1" destOrd="0" presId="urn:microsoft.com/office/officeart/2008/layout/LinedList"/>
    <dgm:cxn modelId="{80FF923E-CAEE-49FE-AB75-222150D86F04}" type="presParOf" srcId="{28480A38-2D1F-49D1-A221-4141B9BD405F}" destId="{7E40C27A-A0C6-4A35-941C-25FDFCCA69F5}" srcOrd="2" destOrd="0" presId="urn:microsoft.com/office/officeart/2008/layout/LinedList"/>
    <dgm:cxn modelId="{1E8E0378-9DDE-400D-8236-375717E1B079}" type="presParOf" srcId="{28480A38-2D1F-49D1-A221-4141B9BD405F}" destId="{CB14BA01-68B8-4684-8E38-5D031ED6EB32}" srcOrd="3" destOrd="0" presId="urn:microsoft.com/office/officeart/2008/layout/LinedList"/>
    <dgm:cxn modelId="{F6EED8CE-2F60-44B0-A320-60A0B8961A1D}" type="presParOf" srcId="{CB14BA01-68B8-4684-8E38-5D031ED6EB32}" destId="{A350B925-D4A1-4FA1-9759-43B74EA8A7ED}" srcOrd="0" destOrd="0" presId="urn:microsoft.com/office/officeart/2008/layout/LinedList"/>
    <dgm:cxn modelId="{E5A624C3-37AA-4F32-AFF4-74B8AD7B60E6}" type="presParOf" srcId="{CB14BA01-68B8-4684-8E38-5D031ED6EB32}" destId="{2B4D271D-46CD-4F0D-B416-F2DAECB2B38E}" srcOrd="1" destOrd="0" presId="urn:microsoft.com/office/officeart/2008/layout/LinedList"/>
    <dgm:cxn modelId="{CB46CC7B-9AB8-4AB1-8238-EE5D153A9A5F}" type="presParOf" srcId="{28480A38-2D1F-49D1-A221-4141B9BD405F}" destId="{3700EE10-EA67-4E9A-B8F5-C5DF1B46C0F7}" srcOrd="4" destOrd="0" presId="urn:microsoft.com/office/officeart/2008/layout/LinedList"/>
    <dgm:cxn modelId="{7E96C218-2FB2-414A-8F0A-2BDEAFA98E27}" type="presParOf" srcId="{28480A38-2D1F-49D1-A221-4141B9BD405F}" destId="{9ECF55E2-2717-4B32-AED6-79760CBA76DA}" srcOrd="5" destOrd="0" presId="urn:microsoft.com/office/officeart/2008/layout/LinedList"/>
    <dgm:cxn modelId="{0BD198D9-1D64-4F83-A23F-8D4B9A2C4219}" type="presParOf" srcId="{9ECF55E2-2717-4B32-AED6-79760CBA76DA}" destId="{DC725CB1-17C7-41A1-9246-D4AD86B93C09}" srcOrd="0" destOrd="0" presId="urn:microsoft.com/office/officeart/2008/layout/LinedList"/>
    <dgm:cxn modelId="{81A863F3-39C6-46B6-9054-D41D53923A4D}" type="presParOf" srcId="{9ECF55E2-2717-4B32-AED6-79760CBA76DA}" destId="{99557EEB-8F85-4F35-A7A8-3382C0DBF941}" srcOrd="1" destOrd="0" presId="urn:microsoft.com/office/officeart/2008/layout/LinedList"/>
    <dgm:cxn modelId="{1084CDB2-43AB-4EA8-82B9-A4625FEA48F1}" type="presParOf" srcId="{28480A38-2D1F-49D1-A221-4141B9BD405F}" destId="{640A938D-8BED-497E-96F3-B7B9D48E09A0}" srcOrd="6" destOrd="0" presId="urn:microsoft.com/office/officeart/2008/layout/LinedList"/>
    <dgm:cxn modelId="{1EBFB9C4-2B24-4802-8869-032B3B709A50}" type="presParOf" srcId="{28480A38-2D1F-49D1-A221-4141B9BD405F}" destId="{97CC237E-9743-4F8D-82A4-0FC59A0749B3}" srcOrd="7" destOrd="0" presId="urn:microsoft.com/office/officeart/2008/layout/LinedList"/>
    <dgm:cxn modelId="{4070E37A-04C1-4796-9493-0F3967A40F20}" type="presParOf" srcId="{97CC237E-9743-4F8D-82A4-0FC59A0749B3}" destId="{D1158240-AA84-491D-8128-72538AEC1F51}" srcOrd="0" destOrd="0" presId="urn:microsoft.com/office/officeart/2008/layout/LinedList"/>
    <dgm:cxn modelId="{5EDC4B36-1516-4798-B4A5-0EE478BF1188}" type="presParOf" srcId="{97CC237E-9743-4F8D-82A4-0FC59A0749B3}" destId="{FF3805A5-9C76-4933-8AFB-2B6F316D320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37991D0-1017-4CE8-83D4-8FBA576FE405}" type="doc">
      <dgm:prSet loTypeId="urn:microsoft.com/office/officeart/2018/2/layout/IconCircleList" loCatId="icon" qsTypeId="urn:microsoft.com/office/officeart/2005/8/quickstyle/simple1" qsCatId="simple" csTypeId="urn:microsoft.com/office/officeart/2005/8/colors/accent3_2" csCatId="accent3" phldr="1"/>
      <dgm:spPr/>
      <dgm:t>
        <a:bodyPr/>
        <a:lstStyle/>
        <a:p>
          <a:endParaRPr lang="en-US"/>
        </a:p>
      </dgm:t>
    </dgm:pt>
    <dgm:pt modelId="{A368BC97-8F90-4301-9C7E-D567CA05AF98}">
      <dgm:prSet/>
      <dgm:spPr/>
      <dgm:t>
        <a:bodyPr/>
        <a:lstStyle/>
        <a:p>
          <a:r>
            <a:rPr lang="en-US"/>
            <a:t>Monitor students' progress through reports.</a:t>
          </a:r>
        </a:p>
      </dgm:t>
    </dgm:pt>
    <dgm:pt modelId="{CEDAB376-7BA6-4D9E-803C-F66F7BFEB7DC}" type="parTrans" cxnId="{23382A0D-BD65-43FB-A2DE-416ED70E63C5}">
      <dgm:prSet/>
      <dgm:spPr/>
      <dgm:t>
        <a:bodyPr/>
        <a:lstStyle/>
        <a:p>
          <a:endParaRPr lang="en-US"/>
        </a:p>
      </dgm:t>
    </dgm:pt>
    <dgm:pt modelId="{FAA0DF9F-0B40-4C36-8B1D-0706177F3EC0}" type="sibTrans" cxnId="{23382A0D-BD65-43FB-A2DE-416ED70E63C5}">
      <dgm:prSet/>
      <dgm:spPr/>
      <dgm:t>
        <a:bodyPr/>
        <a:lstStyle/>
        <a:p>
          <a:endParaRPr lang="en-US"/>
        </a:p>
      </dgm:t>
    </dgm:pt>
    <dgm:pt modelId="{B6AE89CB-2F2A-49DD-94BF-0D0A1FCC82FB}">
      <dgm:prSet/>
      <dgm:spPr/>
      <dgm:t>
        <a:bodyPr/>
        <a:lstStyle/>
        <a:p>
          <a:r>
            <a:rPr lang="en-US"/>
            <a:t>Save time with automated grading.</a:t>
          </a:r>
        </a:p>
      </dgm:t>
    </dgm:pt>
    <dgm:pt modelId="{4954C671-4633-43B1-A89F-4F9B3FB5235A}" type="parTrans" cxnId="{9897C41F-63A9-4DBD-8847-DFFDCB707422}">
      <dgm:prSet/>
      <dgm:spPr/>
      <dgm:t>
        <a:bodyPr/>
        <a:lstStyle/>
        <a:p>
          <a:endParaRPr lang="en-US"/>
        </a:p>
      </dgm:t>
    </dgm:pt>
    <dgm:pt modelId="{D0741C68-C118-4412-9A61-4C23BBDE5084}" type="sibTrans" cxnId="{9897C41F-63A9-4DBD-8847-DFFDCB707422}">
      <dgm:prSet/>
      <dgm:spPr/>
      <dgm:t>
        <a:bodyPr/>
        <a:lstStyle/>
        <a:p>
          <a:endParaRPr lang="en-US"/>
        </a:p>
      </dgm:t>
    </dgm:pt>
    <dgm:pt modelId="{287B2745-6496-4269-A11B-40A08F4B2DF7}">
      <dgm:prSet/>
      <dgm:spPr/>
      <dgm:t>
        <a:bodyPr/>
        <a:lstStyle/>
        <a:p>
          <a:r>
            <a:rPr lang="en-US"/>
            <a:t>Adjust lessons based on quiz results.</a:t>
          </a:r>
        </a:p>
      </dgm:t>
    </dgm:pt>
    <dgm:pt modelId="{D7876209-0A6F-4C5F-B53C-7DA0D46FB690}" type="parTrans" cxnId="{46D56360-40B3-4517-80B3-CE5E59BB9441}">
      <dgm:prSet/>
      <dgm:spPr/>
      <dgm:t>
        <a:bodyPr/>
        <a:lstStyle/>
        <a:p>
          <a:endParaRPr lang="en-US"/>
        </a:p>
      </dgm:t>
    </dgm:pt>
    <dgm:pt modelId="{80D8609A-416E-4F2A-B085-D48723F12D47}" type="sibTrans" cxnId="{46D56360-40B3-4517-80B3-CE5E59BB9441}">
      <dgm:prSet/>
      <dgm:spPr/>
      <dgm:t>
        <a:bodyPr/>
        <a:lstStyle/>
        <a:p>
          <a:endParaRPr lang="en-US"/>
        </a:p>
      </dgm:t>
    </dgm:pt>
    <dgm:pt modelId="{F1137502-9A10-4545-91E8-2EC30D31453D}">
      <dgm:prSet/>
      <dgm:spPr/>
      <dgm:t>
        <a:bodyPr/>
        <a:lstStyle/>
        <a:p>
          <a:r>
            <a:rPr lang="en-US"/>
            <a:t>Encouraging students' active engagement.</a:t>
          </a:r>
        </a:p>
      </dgm:t>
    </dgm:pt>
    <dgm:pt modelId="{A9B0F8C3-B6EB-41CA-B998-32089776613A}" type="parTrans" cxnId="{CDA145EA-4E23-458A-A501-2F703657CE53}">
      <dgm:prSet/>
      <dgm:spPr/>
      <dgm:t>
        <a:bodyPr/>
        <a:lstStyle/>
        <a:p>
          <a:endParaRPr lang="en-US"/>
        </a:p>
      </dgm:t>
    </dgm:pt>
    <dgm:pt modelId="{5C4B0BCC-B3FD-47CD-8654-76590A1298FA}" type="sibTrans" cxnId="{CDA145EA-4E23-458A-A501-2F703657CE53}">
      <dgm:prSet/>
      <dgm:spPr/>
      <dgm:t>
        <a:bodyPr/>
        <a:lstStyle/>
        <a:p>
          <a:endParaRPr lang="en-US"/>
        </a:p>
      </dgm:t>
    </dgm:pt>
    <dgm:pt modelId="{B2163362-D245-4128-B72A-F3FA670FF94B}" type="pres">
      <dgm:prSet presAssocID="{337991D0-1017-4CE8-83D4-8FBA576FE405}" presName="root" presStyleCnt="0">
        <dgm:presLayoutVars>
          <dgm:dir/>
          <dgm:resizeHandles val="exact"/>
        </dgm:presLayoutVars>
      </dgm:prSet>
      <dgm:spPr/>
    </dgm:pt>
    <dgm:pt modelId="{22A1B22B-2898-41AE-AC95-51DA4AA1CC5E}" type="pres">
      <dgm:prSet presAssocID="{337991D0-1017-4CE8-83D4-8FBA576FE405}" presName="container" presStyleCnt="0">
        <dgm:presLayoutVars>
          <dgm:dir/>
          <dgm:resizeHandles val="exact"/>
        </dgm:presLayoutVars>
      </dgm:prSet>
      <dgm:spPr/>
    </dgm:pt>
    <dgm:pt modelId="{C43D25C8-82F0-4097-8B34-C93927ADBE79}" type="pres">
      <dgm:prSet presAssocID="{A368BC97-8F90-4301-9C7E-D567CA05AF98}" presName="compNode" presStyleCnt="0"/>
      <dgm:spPr/>
    </dgm:pt>
    <dgm:pt modelId="{E9C922C4-D9D9-4EA2-8027-59EA9ADA7655}" type="pres">
      <dgm:prSet presAssocID="{A368BC97-8F90-4301-9C7E-D567CA05AF98}" presName="iconBgRect" presStyleLbl="bgShp" presStyleIdx="0" presStyleCnt="4"/>
      <dgm:spPr/>
    </dgm:pt>
    <dgm:pt modelId="{B1688A7E-1321-4922-B58E-F801F85C9F14}" type="pres">
      <dgm:prSet presAssocID="{A368BC97-8F90-4301-9C7E-D567CA05AF98}"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atistics"/>
        </a:ext>
      </dgm:extLst>
    </dgm:pt>
    <dgm:pt modelId="{B79125E3-E45C-41E2-8A97-56C2280117B4}" type="pres">
      <dgm:prSet presAssocID="{A368BC97-8F90-4301-9C7E-D567CA05AF98}" presName="spaceRect" presStyleCnt="0"/>
      <dgm:spPr/>
    </dgm:pt>
    <dgm:pt modelId="{CD62A3F3-F126-4BC1-8321-8C951A3A03EB}" type="pres">
      <dgm:prSet presAssocID="{A368BC97-8F90-4301-9C7E-D567CA05AF98}" presName="textRect" presStyleLbl="revTx" presStyleIdx="0" presStyleCnt="4">
        <dgm:presLayoutVars>
          <dgm:chMax val="1"/>
          <dgm:chPref val="1"/>
        </dgm:presLayoutVars>
      </dgm:prSet>
      <dgm:spPr/>
    </dgm:pt>
    <dgm:pt modelId="{7885AECC-612F-44D6-9057-EA0DFB90CE13}" type="pres">
      <dgm:prSet presAssocID="{FAA0DF9F-0B40-4C36-8B1D-0706177F3EC0}" presName="sibTrans" presStyleLbl="sibTrans2D1" presStyleIdx="0" presStyleCnt="0"/>
      <dgm:spPr/>
    </dgm:pt>
    <dgm:pt modelId="{7949B52E-7066-4FD1-8AB9-CCD5456F9361}" type="pres">
      <dgm:prSet presAssocID="{B6AE89CB-2F2A-49DD-94BF-0D0A1FCC82FB}" presName="compNode" presStyleCnt="0"/>
      <dgm:spPr/>
    </dgm:pt>
    <dgm:pt modelId="{B547BB45-2C55-4836-8E5D-AB79F17F2349}" type="pres">
      <dgm:prSet presAssocID="{B6AE89CB-2F2A-49DD-94BF-0D0A1FCC82FB}" presName="iconBgRect" presStyleLbl="bgShp" presStyleIdx="1" presStyleCnt="4"/>
      <dgm:spPr/>
    </dgm:pt>
    <dgm:pt modelId="{AF0665E5-12DA-45BE-BC06-827AB535490D}" type="pres">
      <dgm:prSet presAssocID="{B6AE89CB-2F2A-49DD-94BF-0D0A1FCC82FB}"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opwatch"/>
        </a:ext>
      </dgm:extLst>
    </dgm:pt>
    <dgm:pt modelId="{F0E9024F-AF13-49EA-AA3D-FB6D5BC6E9CB}" type="pres">
      <dgm:prSet presAssocID="{B6AE89CB-2F2A-49DD-94BF-0D0A1FCC82FB}" presName="spaceRect" presStyleCnt="0"/>
      <dgm:spPr/>
    </dgm:pt>
    <dgm:pt modelId="{118AA2F8-EBB7-4244-B3F0-4EE79351194D}" type="pres">
      <dgm:prSet presAssocID="{B6AE89CB-2F2A-49DD-94BF-0D0A1FCC82FB}" presName="textRect" presStyleLbl="revTx" presStyleIdx="1" presStyleCnt="4">
        <dgm:presLayoutVars>
          <dgm:chMax val="1"/>
          <dgm:chPref val="1"/>
        </dgm:presLayoutVars>
      </dgm:prSet>
      <dgm:spPr/>
    </dgm:pt>
    <dgm:pt modelId="{EFE44473-C36E-477D-A7DA-F0D0EA44C40B}" type="pres">
      <dgm:prSet presAssocID="{D0741C68-C118-4412-9A61-4C23BBDE5084}" presName="sibTrans" presStyleLbl="sibTrans2D1" presStyleIdx="0" presStyleCnt="0"/>
      <dgm:spPr/>
    </dgm:pt>
    <dgm:pt modelId="{F8A1EA61-CEEF-48E8-BF1F-F1C763FE325A}" type="pres">
      <dgm:prSet presAssocID="{287B2745-6496-4269-A11B-40A08F4B2DF7}" presName="compNode" presStyleCnt="0"/>
      <dgm:spPr/>
    </dgm:pt>
    <dgm:pt modelId="{427113AF-9569-405F-B5A0-D5FD261C0041}" type="pres">
      <dgm:prSet presAssocID="{287B2745-6496-4269-A11B-40A08F4B2DF7}" presName="iconBgRect" presStyleLbl="bgShp" presStyleIdx="2" presStyleCnt="4"/>
      <dgm:spPr/>
    </dgm:pt>
    <dgm:pt modelId="{5D35BCCA-D81A-49DF-A184-6909BA8D2200}" type="pres">
      <dgm:prSet presAssocID="{287B2745-6496-4269-A11B-40A08F4B2DF7}"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9B2BD585-5DF5-41D9-9C84-C8AAC3874A00}" type="pres">
      <dgm:prSet presAssocID="{287B2745-6496-4269-A11B-40A08F4B2DF7}" presName="spaceRect" presStyleCnt="0"/>
      <dgm:spPr/>
    </dgm:pt>
    <dgm:pt modelId="{02CF0F6A-FBED-4CC0-AADA-F1DB7FF4DFE3}" type="pres">
      <dgm:prSet presAssocID="{287B2745-6496-4269-A11B-40A08F4B2DF7}" presName="textRect" presStyleLbl="revTx" presStyleIdx="2" presStyleCnt="4">
        <dgm:presLayoutVars>
          <dgm:chMax val="1"/>
          <dgm:chPref val="1"/>
        </dgm:presLayoutVars>
      </dgm:prSet>
      <dgm:spPr/>
    </dgm:pt>
    <dgm:pt modelId="{FB2C7324-2C80-440E-AA35-4B834462E8D5}" type="pres">
      <dgm:prSet presAssocID="{80D8609A-416E-4F2A-B085-D48723F12D47}" presName="sibTrans" presStyleLbl="sibTrans2D1" presStyleIdx="0" presStyleCnt="0"/>
      <dgm:spPr/>
    </dgm:pt>
    <dgm:pt modelId="{D9FAC08C-94E2-4B34-9555-69263A89681D}" type="pres">
      <dgm:prSet presAssocID="{F1137502-9A10-4545-91E8-2EC30D31453D}" presName="compNode" presStyleCnt="0"/>
      <dgm:spPr/>
    </dgm:pt>
    <dgm:pt modelId="{652B8E1D-3428-4BAD-A5CA-DCD76B598790}" type="pres">
      <dgm:prSet presAssocID="{F1137502-9A10-4545-91E8-2EC30D31453D}" presName="iconBgRect" presStyleLbl="bgShp" presStyleIdx="3" presStyleCnt="4"/>
      <dgm:spPr/>
    </dgm:pt>
    <dgm:pt modelId="{92A37E2B-E9BA-48B3-B020-09A9417B3D15}" type="pres">
      <dgm:prSet presAssocID="{F1137502-9A10-4545-91E8-2EC30D31453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onnections"/>
        </a:ext>
      </dgm:extLst>
    </dgm:pt>
    <dgm:pt modelId="{CF8CB733-884F-4B43-8A91-90C6EA177A3F}" type="pres">
      <dgm:prSet presAssocID="{F1137502-9A10-4545-91E8-2EC30D31453D}" presName="spaceRect" presStyleCnt="0"/>
      <dgm:spPr/>
    </dgm:pt>
    <dgm:pt modelId="{E9974265-FD79-4CA1-B500-EE32F3AE0156}" type="pres">
      <dgm:prSet presAssocID="{F1137502-9A10-4545-91E8-2EC30D31453D}" presName="textRect" presStyleLbl="revTx" presStyleIdx="3" presStyleCnt="4">
        <dgm:presLayoutVars>
          <dgm:chMax val="1"/>
          <dgm:chPref val="1"/>
        </dgm:presLayoutVars>
      </dgm:prSet>
      <dgm:spPr/>
    </dgm:pt>
  </dgm:ptLst>
  <dgm:cxnLst>
    <dgm:cxn modelId="{23382A0D-BD65-43FB-A2DE-416ED70E63C5}" srcId="{337991D0-1017-4CE8-83D4-8FBA576FE405}" destId="{A368BC97-8F90-4301-9C7E-D567CA05AF98}" srcOrd="0" destOrd="0" parTransId="{CEDAB376-7BA6-4D9E-803C-F66F7BFEB7DC}" sibTransId="{FAA0DF9F-0B40-4C36-8B1D-0706177F3EC0}"/>
    <dgm:cxn modelId="{C50F950D-CE34-4C63-B364-641D7FEF11F6}" type="presOf" srcId="{B6AE89CB-2F2A-49DD-94BF-0D0A1FCC82FB}" destId="{118AA2F8-EBB7-4244-B3F0-4EE79351194D}" srcOrd="0" destOrd="0" presId="urn:microsoft.com/office/officeart/2018/2/layout/IconCircleList"/>
    <dgm:cxn modelId="{9897C41F-63A9-4DBD-8847-DFFDCB707422}" srcId="{337991D0-1017-4CE8-83D4-8FBA576FE405}" destId="{B6AE89CB-2F2A-49DD-94BF-0D0A1FCC82FB}" srcOrd="1" destOrd="0" parTransId="{4954C671-4633-43B1-A89F-4F9B3FB5235A}" sibTransId="{D0741C68-C118-4412-9A61-4C23BBDE5084}"/>
    <dgm:cxn modelId="{142C8524-95A4-46FB-9D04-E8751FC75839}" type="presOf" srcId="{FAA0DF9F-0B40-4C36-8B1D-0706177F3EC0}" destId="{7885AECC-612F-44D6-9057-EA0DFB90CE13}" srcOrd="0" destOrd="0" presId="urn:microsoft.com/office/officeart/2018/2/layout/IconCircleList"/>
    <dgm:cxn modelId="{46D56360-40B3-4517-80B3-CE5E59BB9441}" srcId="{337991D0-1017-4CE8-83D4-8FBA576FE405}" destId="{287B2745-6496-4269-A11B-40A08F4B2DF7}" srcOrd="2" destOrd="0" parTransId="{D7876209-0A6F-4C5F-B53C-7DA0D46FB690}" sibTransId="{80D8609A-416E-4F2A-B085-D48723F12D47}"/>
    <dgm:cxn modelId="{3842AB59-6C68-41E2-B30B-F33BEFE846EC}" type="presOf" srcId="{F1137502-9A10-4545-91E8-2EC30D31453D}" destId="{E9974265-FD79-4CA1-B500-EE32F3AE0156}" srcOrd="0" destOrd="0" presId="urn:microsoft.com/office/officeart/2018/2/layout/IconCircleList"/>
    <dgm:cxn modelId="{BB51C9AC-F294-431D-B61A-004FDB591D17}" type="presOf" srcId="{287B2745-6496-4269-A11B-40A08F4B2DF7}" destId="{02CF0F6A-FBED-4CC0-AADA-F1DB7FF4DFE3}" srcOrd="0" destOrd="0" presId="urn:microsoft.com/office/officeart/2018/2/layout/IconCircleList"/>
    <dgm:cxn modelId="{F93D74B9-D355-4499-8E5A-090CA014BB96}" type="presOf" srcId="{A368BC97-8F90-4301-9C7E-D567CA05AF98}" destId="{CD62A3F3-F126-4BC1-8321-8C951A3A03EB}" srcOrd="0" destOrd="0" presId="urn:microsoft.com/office/officeart/2018/2/layout/IconCircleList"/>
    <dgm:cxn modelId="{965804BD-B593-4EDA-81DA-489B33A0E324}" type="presOf" srcId="{D0741C68-C118-4412-9A61-4C23BBDE5084}" destId="{EFE44473-C36E-477D-A7DA-F0D0EA44C40B}" srcOrd="0" destOrd="0" presId="urn:microsoft.com/office/officeart/2018/2/layout/IconCircleList"/>
    <dgm:cxn modelId="{D0107AD4-4561-4ED3-899F-73C781CED4AF}" type="presOf" srcId="{80D8609A-416E-4F2A-B085-D48723F12D47}" destId="{FB2C7324-2C80-440E-AA35-4B834462E8D5}" srcOrd="0" destOrd="0" presId="urn:microsoft.com/office/officeart/2018/2/layout/IconCircleList"/>
    <dgm:cxn modelId="{CDA145EA-4E23-458A-A501-2F703657CE53}" srcId="{337991D0-1017-4CE8-83D4-8FBA576FE405}" destId="{F1137502-9A10-4545-91E8-2EC30D31453D}" srcOrd="3" destOrd="0" parTransId="{A9B0F8C3-B6EB-41CA-B998-32089776613A}" sibTransId="{5C4B0BCC-B3FD-47CD-8654-76590A1298FA}"/>
    <dgm:cxn modelId="{C11624F6-EDC1-411F-89EF-557B8E1C73CD}" type="presOf" srcId="{337991D0-1017-4CE8-83D4-8FBA576FE405}" destId="{B2163362-D245-4128-B72A-F3FA670FF94B}" srcOrd="0" destOrd="0" presId="urn:microsoft.com/office/officeart/2018/2/layout/IconCircleList"/>
    <dgm:cxn modelId="{097AD9BE-5F20-41E8-BDD9-CDD3F855D733}" type="presParOf" srcId="{B2163362-D245-4128-B72A-F3FA670FF94B}" destId="{22A1B22B-2898-41AE-AC95-51DA4AA1CC5E}" srcOrd="0" destOrd="0" presId="urn:microsoft.com/office/officeart/2018/2/layout/IconCircleList"/>
    <dgm:cxn modelId="{E40E266A-351F-41BF-9343-F7187906BA6C}" type="presParOf" srcId="{22A1B22B-2898-41AE-AC95-51DA4AA1CC5E}" destId="{C43D25C8-82F0-4097-8B34-C93927ADBE79}" srcOrd="0" destOrd="0" presId="urn:microsoft.com/office/officeart/2018/2/layout/IconCircleList"/>
    <dgm:cxn modelId="{6DBDB10E-DD19-426D-A726-C0D86A801156}" type="presParOf" srcId="{C43D25C8-82F0-4097-8B34-C93927ADBE79}" destId="{E9C922C4-D9D9-4EA2-8027-59EA9ADA7655}" srcOrd="0" destOrd="0" presId="urn:microsoft.com/office/officeart/2018/2/layout/IconCircleList"/>
    <dgm:cxn modelId="{3BE18FB4-4E3A-4B44-9ED4-A2A9F7501E67}" type="presParOf" srcId="{C43D25C8-82F0-4097-8B34-C93927ADBE79}" destId="{B1688A7E-1321-4922-B58E-F801F85C9F14}" srcOrd="1" destOrd="0" presId="urn:microsoft.com/office/officeart/2018/2/layout/IconCircleList"/>
    <dgm:cxn modelId="{2E37BBC6-8563-417E-A253-0DEB7994E5C5}" type="presParOf" srcId="{C43D25C8-82F0-4097-8B34-C93927ADBE79}" destId="{B79125E3-E45C-41E2-8A97-56C2280117B4}" srcOrd="2" destOrd="0" presId="urn:microsoft.com/office/officeart/2018/2/layout/IconCircleList"/>
    <dgm:cxn modelId="{C1B9FAE3-8A5E-4E85-A9E3-F1647B04D4C0}" type="presParOf" srcId="{C43D25C8-82F0-4097-8B34-C93927ADBE79}" destId="{CD62A3F3-F126-4BC1-8321-8C951A3A03EB}" srcOrd="3" destOrd="0" presId="urn:microsoft.com/office/officeart/2018/2/layout/IconCircleList"/>
    <dgm:cxn modelId="{2BDB3F3D-1889-40F5-83F7-13945EB843BD}" type="presParOf" srcId="{22A1B22B-2898-41AE-AC95-51DA4AA1CC5E}" destId="{7885AECC-612F-44D6-9057-EA0DFB90CE13}" srcOrd="1" destOrd="0" presId="urn:microsoft.com/office/officeart/2018/2/layout/IconCircleList"/>
    <dgm:cxn modelId="{A7E6B806-031A-4DEF-9920-1C9050BC02F1}" type="presParOf" srcId="{22A1B22B-2898-41AE-AC95-51DA4AA1CC5E}" destId="{7949B52E-7066-4FD1-8AB9-CCD5456F9361}" srcOrd="2" destOrd="0" presId="urn:microsoft.com/office/officeart/2018/2/layout/IconCircleList"/>
    <dgm:cxn modelId="{4B68E2EC-BFA1-4435-BA96-D8B13B7F2C0C}" type="presParOf" srcId="{7949B52E-7066-4FD1-8AB9-CCD5456F9361}" destId="{B547BB45-2C55-4836-8E5D-AB79F17F2349}" srcOrd="0" destOrd="0" presId="urn:microsoft.com/office/officeart/2018/2/layout/IconCircleList"/>
    <dgm:cxn modelId="{45F965A0-BCE1-4977-90D2-8872D61E5B49}" type="presParOf" srcId="{7949B52E-7066-4FD1-8AB9-CCD5456F9361}" destId="{AF0665E5-12DA-45BE-BC06-827AB535490D}" srcOrd="1" destOrd="0" presId="urn:microsoft.com/office/officeart/2018/2/layout/IconCircleList"/>
    <dgm:cxn modelId="{9B71C2FA-3701-41D3-B9A9-D9AFE92C3520}" type="presParOf" srcId="{7949B52E-7066-4FD1-8AB9-CCD5456F9361}" destId="{F0E9024F-AF13-49EA-AA3D-FB6D5BC6E9CB}" srcOrd="2" destOrd="0" presId="urn:microsoft.com/office/officeart/2018/2/layout/IconCircleList"/>
    <dgm:cxn modelId="{B2343240-D7AC-4D3C-A511-00B324D781F6}" type="presParOf" srcId="{7949B52E-7066-4FD1-8AB9-CCD5456F9361}" destId="{118AA2F8-EBB7-4244-B3F0-4EE79351194D}" srcOrd="3" destOrd="0" presId="urn:microsoft.com/office/officeart/2018/2/layout/IconCircleList"/>
    <dgm:cxn modelId="{B1F9AE46-86F4-4C49-9B8B-8F9842D95A4C}" type="presParOf" srcId="{22A1B22B-2898-41AE-AC95-51DA4AA1CC5E}" destId="{EFE44473-C36E-477D-A7DA-F0D0EA44C40B}" srcOrd="3" destOrd="0" presId="urn:microsoft.com/office/officeart/2018/2/layout/IconCircleList"/>
    <dgm:cxn modelId="{094FB443-3CC5-4E60-B539-557601D90537}" type="presParOf" srcId="{22A1B22B-2898-41AE-AC95-51DA4AA1CC5E}" destId="{F8A1EA61-CEEF-48E8-BF1F-F1C763FE325A}" srcOrd="4" destOrd="0" presId="urn:microsoft.com/office/officeart/2018/2/layout/IconCircleList"/>
    <dgm:cxn modelId="{D3804AFA-DF93-4D9C-93B5-4EC14EF476AB}" type="presParOf" srcId="{F8A1EA61-CEEF-48E8-BF1F-F1C763FE325A}" destId="{427113AF-9569-405F-B5A0-D5FD261C0041}" srcOrd="0" destOrd="0" presId="urn:microsoft.com/office/officeart/2018/2/layout/IconCircleList"/>
    <dgm:cxn modelId="{8002E85F-56CD-475E-A627-28A0E150B82F}" type="presParOf" srcId="{F8A1EA61-CEEF-48E8-BF1F-F1C763FE325A}" destId="{5D35BCCA-D81A-49DF-A184-6909BA8D2200}" srcOrd="1" destOrd="0" presId="urn:microsoft.com/office/officeart/2018/2/layout/IconCircleList"/>
    <dgm:cxn modelId="{BACC97CC-4A26-4FBC-B1EE-C1D618A95616}" type="presParOf" srcId="{F8A1EA61-CEEF-48E8-BF1F-F1C763FE325A}" destId="{9B2BD585-5DF5-41D9-9C84-C8AAC3874A00}" srcOrd="2" destOrd="0" presId="urn:microsoft.com/office/officeart/2018/2/layout/IconCircleList"/>
    <dgm:cxn modelId="{9B2238CE-F321-48D5-A2AA-6D61D714552A}" type="presParOf" srcId="{F8A1EA61-CEEF-48E8-BF1F-F1C763FE325A}" destId="{02CF0F6A-FBED-4CC0-AADA-F1DB7FF4DFE3}" srcOrd="3" destOrd="0" presId="urn:microsoft.com/office/officeart/2018/2/layout/IconCircleList"/>
    <dgm:cxn modelId="{D9CE6016-0B51-4064-AF4F-8E777605148B}" type="presParOf" srcId="{22A1B22B-2898-41AE-AC95-51DA4AA1CC5E}" destId="{FB2C7324-2C80-440E-AA35-4B834462E8D5}" srcOrd="5" destOrd="0" presId="urn:microsoft.com/office/officeart/2018/2/layout/IconCircleList"/>
    <dgm:cxn modelId="{FF3CDF9A-90BF-439B-BC7B-5AD6B4C81806}" type="presParOf" srcId="{22A1B22B-2898-41AE-AC95-51DA4AA1CC5E}" destId="{D9FAC08C-94E2-4B34-9555-69263A89681D}" srcOrd="6" destOrd="0" presId="urn:microsoft.com/office/officeart/2018/2/layout/IconCircleList"/>
    <dgm:cxn modelId="{AB08DACD-8AC7-4FCE-9BA9-1C5C2D04775F}" type="presParOf" srcId="{D9FAC08C-94E2-4B34-9555-69263A89681D}" destId="{652B8E1D-3428-4BAD-A5CA-DCD76B598790}" srcOrd="0" destOrd="0" presId="urn:microsoft.com/office/officeart/2018/2/layout/IconCircleList"/>
    <dgm:cxn modelId="{A34E54D2-7FDF-4A6D-B1A8-C93B349B480B}" type="presParOf" srcId="{D9FAC08C-94E2-4B34-9555-69263A89681D}" destId="{92A37E2B-E9BA-48B3-B020-09A9417B3D15}" srcOrd="1" destOrd="0" presId="urn:microsoft.com/office/officeart/2018/2/layout/IconCircleList"/>
    <dgm:cxn modelId="{3A908C11-6655-4AB4-8B3E-9E253A7A2E13}" type="presParOf" srcId="{D9FAC08C-94E2-4B34-9555-69263A89681D}" destId="{CF8CB733-884F-4B43-8A91-90C6EA177A3F}" srcOrd="2" destOrd="0" presId="urn:microsoft.com/office/officeart/2018/2/layout/IconCircleList"/>
    <dgm:cxn modelId="{959F37EB-F34C-42B4-BA60-EF7CB03DF6D7}" type="presParOf" srcId="{D9FAC08C-94E2-4B34-9555-69263A89681D}" destId="{E9974265-FD79-4CA1-B500-EE32F3AE0156}"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0F4671E-54F9-4F31-8E40-81F77A9703FB}" type="doc">
      <dgm:prSet loTypeId="urn:microsoft.com/office/officeart/2005/8/layout/vList2" loCatId="list" qsTypeId="urn:microsoft.com/office/officeart/2005/8/quickstyle/simple5" qsCatId="simple" csTypeId="urn:microsoft.com/office/officeart/2005/8/colors/accent3_2" csCatId="accent3"/>
      <dgm:spPr/>
      <dgm:t>
        <a:bodyPr/>
        <a:lstStyle/>
        <a:p>
          <a:endParaRPr lang="en-US"/>
        </a:p>
      </dgm:t>
    </dgm:pt>
    <dgm:pt modelId="{4936A1B4-8355-4E4E-905A-9BC82B9A5460}">
      <dgm:prSet custT="1"/>
      <dgm:spPr/>
      <dgm:t>
        <a:bodyPr/>
        <a:lstStyle/>
        <a:p>
          <a:r>
            <a:rPr lang="en-US" sz="2200" dirty="0"/>
            <a:t>Using a variety of question types ensures a thorough and engaging assessment process.</a:t>
          </a:r>
          <a:endParaRPr lang="ro-RO" sz="2200" dirty="0"/>
        </a:p>
      </dgm:t>
    </dgm:pt>
    <dgm:pt modelId="{46C9055E-C5D0-4FCA-972F-BA8E05D6DEB2}" type="parTrans" cxnId="{40158B0D-F67E-4140-9618-6E3489B2EDAF}">
      <dgm:prSet/>
      <dgm:spPr/>
      <dgm:t>
        <a:bodyPr/>
        <a:lstStyle/>
        <a:p>
          <a:endParaRPr lang="en-US"/>
        </a:p>
      </dgm:t>
    </dgm:pt>
    <dgm:pt modelId="{338B08E0-CFA0-44DE-B86B-2C4A46F95755}" type="sibTrans" cxnId="{40158B0D-F67E-4140-9618-6E3489B2EDAF}">
      <dgm:prSet/>
      <dgm:spPr/>
      <dgm:t>
        <a:bodyPr/>
        <a:lstStyle/>
        <a:p>
          <a:endParaRPr lang="en-US"/>
        </a:p>
      </dgm:t>
    </dgm:pt>
    <dgm:pt modelId="{0C0832D4-FF94-441C-855B-6BA73533AD7B}">
      <dgm:prSet custT="1"/>
      <dgm:spPr/>
      <dgm:t>
        <a:bodyPr/>
        <a:lstStyle/>
        <a:p>
          <a:r>
            <a:rPr lang="en-US" sz="2200" dirty="0"/>
            <a:t>Each type is carefully chosen to match the specific learning objectives of the lesson.</a:t>
          </a:r>
        </a:p>
      </dgm:t>
    </dgm:pt>
    <dgm:pt modelId="{5C746B31-4BCA-4C14-B15A-37F58060DEC2}" type="parTrans" cxnId="{E8981463-9512-4929-BDE4-C0AA039B55F9}">
      <dgm:prSet/>
      <dgm:spPr/>
      <dgm:t>
        <a:bodyPr/>
        <a:lstStyle/>
        <a:p>
          <a:endParaRPr lang="en-US"/>
        </a:p>
      </dgm:t>
    </dgm:pt>
    <dgm:pt modelId="{28EAD367-E6F8-4E02-9C01-CCDE99505B97}" type="sibTrans" cxnId="{E8981463-9512-4929-BDE4-C0AA039B55F9}">
      <dgm:prSet/>
      <dgm:spPr/>
      <dgm:t>
        <a:bodyPr/>
        <a:lstStyle/>
        <a:p>
          <a:endParaRPr lang="en-US"/>
        </a:p>
      </dgm:t>
    </dgm:pt>
    <dgm:pt modelId="{864C827A-5C74-4684-A982-8FA129E2F5FD}">
      <dgm:prSet custT="1"/>
      <dgm:spPr/>
      <dgm:t>
        <a:bodyPr/>
        <a:lstStyle/>
        <a:p>
          <a:r>
            <a:rPr lang="en-US" sz="2200" dirty="0"/>
            <a:t>A balanced mix of question types helps to:</a:t>
          </a:r>
        </a:p>
      </dgm:t>
    </dgm:pt>
    <dgm:pt modelId="{17CFB357-EF6A-4E51-AD90-CE21521FBB0A}" type="parTrans" cxnId="{664CB4C9-685B-4C9C-AF0E-F2A2E28CA0E3}">
      <dgm:prSet/>
      <dgm:spPr/>
      <dgm:t>
        <a:bodyPr/>
        <a:lstStyle/>
        <a:p>
          <a:endParaRPr lang="en-US"/>
        </a:p>
      </dgm:t>
    </dgm:pt>
    <dgm:pt modelId="{B2B4DDA6-76D3-4B36-AE64-BEDF0528D55D}" type="sibTrans" cxnId="{664CB4C9-685B-4C9C-AF0E-F2A2E28CA0E3}">
      <dgm:prSet/>
      <dgm:spPr/>
      <dgm:t>
        <a:bodyPr/>
        <a:lstStyle/>
        <a:p>
          <a:endParaRPr lang="en-US"/>
        </a:p>
      </dgm:t>
    </dgm:pt>
    <dgm:pt modelId="{2CA8E071-CB7C-47B8-AE80-E161821E7003}">
      <dgm:prSet custT="1"/>
      <dgm:spPr/>
      <dgm:t>
        <a:bodyPr/>
        <a:lstStyle/>
        <a:p>
          <a:r>
            <a:rPr lang="en-US" sz="2200" dirty="0"/>
            <a:t>Address different learning styles.</a:t>
          </a:r>
        </a:p>
      </dgm:t>
    </dgm:pt>
    <dgm:pt modelId="{C165AEED-7FB6-4B2E-9D33-0777B114C30C}" type="parTrans" cxnId="{648F64C2-E197-4512-9F36-07D254B53032}">
      <dgm:prSet/>
      <dgm:spPr/>
      <dgm:t>
        <a:bodyPr/>
        <a:lstStyle/>
        <a:p>
          <a:endParaRPr lang="en-US"/>
        </a:p>
      </dgm:t>
    </dgm:pt>
    <dgm:pt modelId="{6E0DFC98-592E-4E43-BC4B-68BA2EF9812B}" type="sibTrans" cxnId="{648F64C2-E197-4512-9F36-07D254B53032}">
      <dgm:prSet/>
      <dgm:spPr/>
      <dgm:t>
        <a:bodyPr/>
        <a:lstStyle/>
        <a:p>
          <a:endParaRPr lang="en-US"/>
        </a:p>
      </dgm:t>
    </dgm:pt>
    <dgm:pt modelId="{3EA1E555-ED25-470D-857E-B8948CB19280}">
      <dgm:prSet custT="1"/>
      <dgm:spPr/>
      <dgm:t>
        <a:bodyPr/>
        <a:lstStyle/>
        <a:p>
          <a:r>
            <a:rPr lang="en-US" sz="2200" dirty="0"/>
            <a:t>Test both foundational knowledge and higher-order thinking skills.</a:t>
          </a:r>
        </a:p>
      </dgm:t>
    </dgm:pt>
    <dgm:pt modelId="{53F60081-8C72-49B1-9D42-0E607EF7BB3A}" type="parTrans" cxnId="{897904FC-EE11-4D9C-8ECC-A83FDEDC0531}">
      <dgm:prSet/>
      <dgm:spPr/>
      <dgm:t>
        <a:bodyPr/>
        <a:lstStyle/>
        <a:p>
          <a:endParaRPr lang="en-US"/>
        </a:p>
      </dgm:t>
    </dgm:pt>
    <dgm:pt modelId="{BF726531-66DC-496D-89EC-FD3839108CE3}" type="sibTrans" cxnId="{897904FC-EE11-4D9C-8ECC-A83FDEDC0531}">
      <dgm:prSet/>
      <dgm:spPr/>
      <dgm:t>
        <a:bodyPr/>
        <a:lstStyle/>
        <a:p>
          <a:endParaRPr lang="en-US"/>
        </a:p>
      </dgm:t>
    </dgm:pt>
    <dgm:pt modelId="{99DB2E41-F3C2-4B4A-9D4A-CE607B0A5765}">
      <dgm:prSet custT="1"/>
      <dgm:spPr/>
      <dgm:t>
        <a:bodyPr/>
        <a:lstStyle/>
        <a:p>
          <a:r>
            <a:rPr lang="en-US" sz="2200" dirty="0"/>
            <a:t>Keep students engaged with interactive and diverse activities</a:t>
          </a:r>
          <a:r>
            <a:rPr lang="en-US" sz="1800" dirty="0"/>
            <a:t>.</a:t>
          </a:r>
        </a:p>
      </dgm:t>
    </dgm:pt>
    <dgm:pt modelId="{F5FC33B1-74AC-434C-AFE1-6EF10C8A9506}" type="parTrans" cxnId="{12C2407E-45D6-46D3-9DEB-F7F06BD131B6}">
      <dgm:prSet/>
      <dgm:spPr/>
      <dgm:t>
        <a:bodyPr/>
        <a:lstStyle/>
        <a:p>
          <a:endParaRPr lang="en-US"/>
        </a:p>
      </dgm:t>
    </dgm:pt>
    <dgm:pt modelId="{257B5E9C-D403-4CAD-82C2-96975FA669C2}" type="sibTrans" cxnId="{12C2407E-45D6-46D3-9DEB-F7F06BD131B6}">
      <dgm:prSet/>
      <dgm:spPr/>
      <dgm:t>
        <a:bodyPr/>
        <a:lstStyle/>
        <a:p>
          <a:endParaRPr lang="en-US"/>
        </a:p>
      </dgm:t>
    </dgm:pt>
    <dgm:pt modelId="{0C082F32-03D5-4C62-9908-7D7F69CFFF0C}" type="pres">
      <dgm:prSet presAssocID="{A0F4671E-54F9-4F31-8E40-81F77A9703FB}" presName="linear" presStyleCnt="0">
        <dgm:presLayoutVars>
          <dgm:animLvl val="lvl"/>
          <dgm:resizeHandles val="exact"/>
        </dgm:presLayoutVars>
      </dgm:prSet>
      <dgm:spPr/>
    </dgm:pt>
    <dgm:pt modelId="{69CA3B20-687B-4896-B401-5309204E2F3E}" type="pres">
      <dgm:prSet presAssocID="{4936A1B4-8355-4E4E-905A-9BC82B9A5460}" presName="parentText" presStyleLbl="node1" presStyleIdx="0" presStyleCnt="3">
        <dgm:presLayoutVars>
          <dgm:chMax val="0"/>
          <dgm:bulletEnabled val="1"/>
        </dgm:presLayoutVars>
      </dgm:prSet>
      <dgm:spPr/>
    </dgm:pt>
    <dgm:pt modelId="{8F2D3B9A-E938-47FA-B946-5080F809482A}" type="pres">
      <dgm:prSet presAssocID="{338B08E0-CFA0-44DE-B86B-2C4A46F95755}" presName="spacer" presStyleCnt="0"/>
      <dgm:spPr/>
    </dgm:pt>
    <dgm:pt modelId="{5FC1A0A9-BDE7-4CCA-B841-8356C596D0AB}" type="pres">
      <dgm:prSet presAssocID="{0C0832D4-FF94-441C-855B-6BA73533AD7B}" presName="parentText" presStyleLbl="node1" presStyleIdx="1" presStyleCnt="3">
        <dgm:presLayoutVars>
          <dgm:chMax val="0"/>
          <dgm:bulletEnabled val="1"/>
        </dgm:presLayoutVars>
      </dgm:prSet>
      <dgm:spPr/>
    </dgm:pt>
    <dgm:pt modelId="{56DC0B1C-1BFF-4480-8C8D-2B2D6ED8D843}" type="pres">
      <dgm:prSet presAssocID="{28EAD367-E6F8-4E02-9C01-CCDE99505B97}" presName="spacer" presStyleCnt="0"/>
      <dgm:spPr/>
    </dgm:pt>
    <dgm:pt modelId="{8E36CF8C-D782-4BE6-96AE-55BAF81BB883}" type="pres">
      <dgm:prSet presAssocID="{864C827A-5C74-4684-A982-8FA129E2F5FD}" presName="parentText" presStyleLbl="node1" presStyleIdx="2" presStyleCnt="3">
        <dgm:presLayoutVars>
          <dgm:chMax val="0"/>
          <dgm:bulletEnabled val="1"/>
        </dgm:presLayoutVars>
      </dgm:prSet>
      <dgm:spPr/>
    </dgm:pt>
    <dgm:pt modelId="{9D5115BC-3A84-4ACC-8039-DF6CA674DDC2}" type="pres">
      <dgm:prSet presAssocID="{864C827A-5C74-4684-A982-8FA129E2F5FD}" presName="childText" presStyleLbl="revTx" presStyleIdx="0" presStyleCnt="1">
        <dgm:presLayoutVars>
          <dgm:bulletEnabled val="1"/>
        </dgm:presLayoutVars>
      </dgm:prSet>
      <dgm:spPr/>
    </dgm:pt>
  </dgm:ptLst>
  <dgm:cxnLst>
    <dgm:cxn modelId="{40158B0D-F67E-4140-9618-6E3489B2EDAF}" srcId="{A0F4671E-54F9-4F31-8E40-81F77A9703FB}" destId="{4936A1B4-8355-4E4E-905A-9BC82B9A5460}" srcOrd="0" destOrd="0" parTransId="{46C9055E-C5D0-4FCA-972F-BA8E05D6DEB2}" sibTransId="{338B08E0-CFA0-44DE-B86B-2C4A46F95755}"/>
    <dgm:cxn modelId="{21A27015-9D4F-485B-9772-CFE36EA79F00}" type="presOf" srcId="{0C0832D4-FF94-441C-855B-6BA73533AD7B}" destId="{5FC1A0A9-BDE7-4CCA-B841-8356C596D0AB}" srcOrd="0" destOrd="0" presId="urn:microsoft.com/office/officeart/2005/8/layout/vList2"/>
    <dgm:cxn modelId="{DC41342C-C6E5-4F46-8B05-033FC6CF0C31}" type="presOf" srcId="{864C827A-5C74-4684-A982-8FA129E2F5FD}" destId="{8E36CF8C-D782-4BE6-96AE-55BAF81BB883}" srcOrd="0" destOrd="0" presId="urn:microsoft.com/office/officeart/2005/8/layout/vList2"/>
    <dgm:cxn modelId="{E8981463-9512-4929-BDE4-C0AA039B55F9}" srcId="{A0F4671E-54F9-4F31-8E40-81F77A9703FB}" destId="{0C0832D4-FF94-441C-855B-6BA73533AD7B}" srcOrd="1" destOrd="0" parTransId="{5C746B31-4BCA-4C14-B15A-37F58060DEC2}" sibTransId="{28EAD367-E6F8-4E02-9C01-CCDE99505B97}"/>
    <dgm:cxn modelId="{12C2407E-45D6-46D3-9DEB-F7F06BD131B6}" srcId="{864C827A-5C74-4684-A982-8FA129E2F5FD}" destId="{99DB2E41-F3C2-4B4A-9D4A-CE607B0A5765}" srcOrd="2" destOrd="0" parTransId="{F5FC33B1-74AC-434C-AFE1-6EF10C8A9506}" sibTransId="{257B5E9C-D403-4CAD-82C2-96975FA669C2}"/>
    <dgm:cxn modelId="{A8CA388B-CAE0-49D0-94E1-68B668A49192}" type="presOf" srcId="{4936A1B4-8355-4E4E-905A-9BC82B9A5460}" destId="{69CA3B20-687B-4896-B401-5309204E2F3E}" srcOrd="0" destOrd="0" presId="urn:microsoft.com/office/officeart/2005/8/layout/vList2"/>
    <dgm:cxn modelId="{6A9E8992-809F-49D3-BF32-BE5A30150A1C}" type="presOf" srcId="{2CA8E071-CB7C-47B8-AE80-E161821E7003}" destId="{9D5115BC-3A84-4ACC-8039-DF6CA674DDC2}" srcOrd="0" destOrd="0" presId="urn:microsoft.com/office/officeart/2005/8/layout/vList2"/>
    <dgm:cxn modelId="{4307349B-04F1-476E-A624-A3FF68BD0683}" type="presOf" srcId="{3EA1E555-ED25-470D-857E-B8948CB19280}" destId="{9D5115BC-3A84-4ACC-8039-DF6CA674DDC2}" srcOrd="0" destOrd="1" presId="urn:microsoft.com/office/officeart/2005/8/layout/vList2"/>
    <dgm:cxn modelId="{648F64C2-E197-4512-9F36-07D254B53032}" srcId="{864C827A-5C74-4684-A982-8FA129E2F5FD}" destId="{2CA8E071-CB7C-47B8-AE80-E161821E7003}" srcOrd="0" destOrd="0" parTransId="{C165AEED-7FB6-4B2E-9D33-0777B114C30C}" sibTransId="{6E0DFC98-592E-4E43-BC4B-68BA2EF9812B}"/>
    <dgm:cxn modelId="{108839C5-9C6F-4016-8089-1012C57DF30E}" type="presOf" srcId="{A0F4671E-54F9-4F31-8E40-81F77A9703FB}" destId="{0C082F32-03D5-4C62-9908-7D7F69CFFF0C}" srcOrd="0" destOrd="0" presId="urn:microsoft.com/office/officeart/2005/8/layout/vList2"/>
    <dgm:cxn modelId="{664CB4C9-685B-4C9C-AF0E-F2A2E28CA0E3}" srcId="{A0F4671E-54F9-4F31-8E40-81F77A9703FB}" destId="{864C827A-5C74-4684-A982-8FA129E2F5FD}" srcOrd="2" destOrd="0" parTransId="{17CFB357-EF6A-4E51-AD90-CE21521FBB0A}" sibTransId="{B2B4DDA6-76D3-4B36-AE64-BEDF0528D55D}"/>
    <dgm:cxn modelId="{D27C67D5-E1A1-42E9-AB84-DF81D69E207F}" type="presOf" srcId="{99DB2E41-F3C2-4B4A-9D4A-CE607B0A5765}" destId="{9D5115BC-3A84-4ACC-8039-DF6CA674DDC2}" srcOrd="0" destOrd="2" presId="urn:microsoft.com/office/officeart/2005/8/layout/vList2"/>
    <dgm:cxn modelId="{897904FC-EE11-4D9C-8ECC-A83FDEDC0531}" srcId="{864C827A-5C74-4684-A982-8FA129E2F5FD}" destId="{3EA1E555-ED25-470D-857E-B8948CB19280}" srcOrd="1" destOrd="0" parTransId="{53F60081-8C72-49B1-9D42-0E607EF7BB3A}" sibTransId="{BF726531-66DC-496D-89EC-FD3839108CE3}"/>
    <dgm:cxn modelId="{2C706339-D831-49DB-8219-06FA352E0F45}" type="presParOf" srcId="{0C082F32-03D5-4C62-9908-7D7F69CFFF0C}" destId="{69CA3B20-687B-4896-B401-5309204E2F3E}" srcOrd="0" destOrd="0" presId="urn:microsoft.com/office/officeart/2005/8/layout/vList2"/>
    <dgm:cxn modelId="{AA9C0DC3-8E97-4468-91F8-5F4F73ECC0B3}" type="presParOf" srcId="{0C082F32-03D5-4C62-9908-7D7F69CFFF0C}" destId="{8F2D3B9A-E938-47FA-B946-5080F809482A}" srcOrd="1" destOrd="0" presId="urn:microsoft.com/office/officeart/2005/8/layout/vList2"/>
    <dgm:cxn modelId="{9644E4F4-233C-47E4-8DB0-2C69F20A0982}" type="presParOf" srcId="{0C082F32-03D5-4C62-9908-7D7F69CFFF0C}" destId="{5FC1A0A9-BDE7-4CCA-B841-8356C596D0AB}" srcOrd="2" destOrd="0" presId="urn:microsoft.com/office/officeart/2005/8/layout/vList2"/>
    <dgm:cxn modelId="{B143F60E-ED0E-4D51-AAD3-FEE0E6A95528}" type="presParOf" srcId="{0C082F32-03D5-4C62-9908-7D7F69CFFF0C}" destId="{56DC0B1C-1BFF-4480-8C8D-2B2D6ED8D843}" srcOrd="3" destOrd="0" presId="urn:microsoft.com/office/officeart/2005/8/layout/vList2"/>
    <dgm:cxn modelId="{4C03F2E0-2A1F-4F54-A069-06DE2CEE4041}" type="presParOf" srcId="{0C082F32-03D5-4C62-9908-7D7F69CFFF0C}" destId="{8E36CF8C-D782-4BE6-96AE-55BAF81BB883}" srcOrd="4" destOrd="0" presId="urn:microsoft.com/office/officeart/2005/8/layout/vList2"/>
    <dgm:cxn modelId="{5AC7FBD2-07C6-4B72-86AC-B4F15F476D19}" type="presParOf" srcId="{0C082F32-03D5-4C62-9908-7D7F69CFFF0C}" destId="{9D5115BC-3A84-4ACC-8039-DF6CA674DDC2}"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DE2B02-A720-40B2-B69E-E945DC97A685}">
      <dsp:nvSpPr>
        <dsp:cNvPr id="0" name=""/>
        <dsp:cNvSpPr/>
      </dsp:nvSpPr>
      <dsp:spPr>
        <a:xfrm>
          <a:off x="4650817" y="-206323"/>
          <a:ext cx="1942672" cy="1707891"/>
        </a:xfrm>
        <a:prstGeom prst="ellipse">
          <a:avLst/>
        </a:prstGeom>
        <a:solidFill>
          <a:schemeClr val="accent2">
            <a:hueOff val="0"/>
            <a:satOff val="0"/>
            <a:lumOff val="0"/>
            <a:alphaOff val="0"/>
          </a:schemeClr>
        </a:solidFill>
        <a:ln>
          <a:noFill/>
        </a:ln>
        <a:effectLst>
          <a:fillOverlay blend="darken">
            <a:solidFill>
              <a:schemeClr val="accent2">
                <a:hueOff val="0"/>
                <a:satOff val="0"/>
                <a:lumOff val="0"/>
                <a:alphaOff val="0"/>
                <a:shade val="30000"/>
              </a:schemeClr>
            </a:solidFill>
          </a:fillOverlay>
        </a:effectLst>
      </dsp:spPr>
      <dsp:style>
        <a:lnRef idx="0">
          <a:scrgbClr r="0" g="0" b="0"/>
        </a:lnRef>
        <a:fillRef idx="3">
          <a:scrgbClr r="0" g="0" b="0"/>
        </a:fillRef>
        <a:effectRef idx="3">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b="1" i="0" kern="1200" baseline="0" dirty="0"/>
            <a:t>Define Learning Objectives</a:t>
          </a:r>
          <a:endParaRPr lang="en-US" sz="2200" kern="1200" dirty="0"/>
        </a:p>
      </dsp:txBody>
      <dsp:txXfrm>
        <a:off x="4935315" y="43792"/>
        <a:ext cx="1373676" cy="1207661"/>
      </dsp:txXfrm>
    </dsp:sp>
    <dsp:sp modelId="{07810AE8-8CEE-4E37-ADD7-E4291EA7D3ED}">
      <dsp:nvSpPr>
        <dsp:cNvPr id="0" name=""/>
        <dsp:cNvSpPr/>
      </dsp:nvSpPr>
      <dsp:spPr>
        <a:xfrm rot="1108021">
          <a:off x="6561380" y="740119"/>
          <a:ext cx="401515" cy="576413"/>
        </a:xfrm>
        <a:prstGeom prst="rightArrow">
          <a:avLst>
            <a:gd name="adj1" fmla="val 60000"/>
            <a:gd name="adj2" fmla="val 50000"/>
          </a:avLst>
        </a:prstGeom>
        <a:solidFill>
          <a:schemeClr val="accent2">
            <a:tint val="60000"/>
            <a:hueOff val="0"/>
            <a:satOff val="0"/>
            <a:lumOff val="0"/>
            <a:alphaOff val="0"/>
          </a:schemeClr>
        </a:solidFill>
        <a:ln>
          <a:noFill/>
        </a:ln>
        <a:effectLst>
          <a:fillOverlay blend="darken">
            <a:solidFill>
              <a:schemeClr val="accent2">
                <a:tint val="60000"/>
                <a:hueOff val="0"/>
                <a:satOff val="0"/>
                <a:lumOff val="0"/>
                <a:alphaOff val="0"/>
                <a:shade val="30000"/>
              </a:schemeClr>
            </a:solidFill>
          </a:fillOverlay>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6564481" y="836325"/>
        <a:ext cx="281061" cy="345847"/>
      </dsp:txXfrm>
    </dsp:sp>
    <dsp:sp modelId="{164275FF-3706-4176-B1DE-7B8394AA0C1D}">
      <dsp:nvSpPr>
        <dsp:cNvPr id="0" name=""/>
        <dsp:cNvSpPr/>
      </dsp:nvSpPr>
      <dsp:spPr>
        <a:xfrm>
          <a:off x="6945135" y="559875"/>
          <a:ext cx="1942672" cy="1707891"/>
        </a:xfrm>
        <a:prstGeom prst="ellipse">
          <a:avLst/>
        </a:prstGeom>
        <a:solidFill>
          <a:schemeClr val="accent2">
            <a:hueOff val="0"/>
            <a:satOff val="0"/>
            <a:lumOff val="0"/>
            <a:alphaOff val="0"/>
          </a:schemeClr>
        </a:solidFill>
        <a:ln>
          <a:noFill/>
        </a:ln>
        <a:effectLst>
          <a:fillOverlay blend="darken">
            <a:solidFill>
              <a:schemeClr val="accent2">
                <a:hueOff val="0"/>
                <a:satOff val="0"/>
                <a:lumOff val="0"/>
                <a:alphaOff val="0"/>
                <a:shade val="30000"/>
              </a:schemeClr>
            </a:solidFill>
          </a:fillOverlay>
        </a:effectLst>
      </dsp:spPr>
      <dsp:style>
        <a:lnRef idx="0">
          <a:scrgbClr r="0" g="0" b="0"/>
        </a:lnRef>
        <a:fillRef idx="3">
          <a:scrgbClr r="0" g="0" b="0"/>
        </a:fillRef>
        <a:effectRef idx="3">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b="1" i="0" kern="1200" baseline="0" dirty="0"/>
            <a:t>Choose Question Formats</a:t>
          </a:r>
          <a:endParaRPr lang="en-US" sz="2200" kern="1200" dirty="0"/>
        </a:p>
      </dsp:txBody>
      <dsp:txXfrm>
        <a:off x="7229633" y="809990"/>
        <a:ext cx="1373676" cy="1207661"/>
      </dsp:txXfrm>
    </dsp:sp>
    <dsp:sp modelId="{1F369BC0-BBFD-41DE-9062-93A76153853B}">
      <dsp:nvSpPr>
        <dsp:cNvPr id="0" name=""/>
        <dsp:cNvSpPr/>
      </dsp:nvSpPr>
      <dsp:spPr>
        <a:xfrm rot="5482868">
          <a:off x="7681007" y="2233578"/>
          <a:ext cx="417502" cy="576413"/>
        </a:xfrm>
        <a:prstGeom prst="rightArrow">
          <a:avLst>
            <a:gd name="adj1" fmla="val 60000"/>
            <a:gd name="adj2" fmla="val 50000"/>
          </a:avLst>
        </a:prstGeom>
        <a:solidFill>
          <a:schemeClr val="accent2">
            <a:tint val="60000"/>
            <a:hueOff val="0"/>
            <a:satOff val="0"/>
            <a:lumOff val="0"/>
            <a:alphaOff val="0"/>
          </a:schemeClr>
        </a:solidFill>
        <a:ln>
          <a:noFill/>
        </a:ln>
        <a:effectLst>
          <a:fillOverlay blend="darken">
            <a:solidFill>
              <a:schemeClr val="accent2">
                <a:tint val="60000"/>
                <a:hueOff val="0"/>
                <a:satOff val="0"/>
                <a:lumOff val="0"/>
                <a:alphaOff val="0"/>
                <a:shade val="30000"/>
              </a:schemeClr>
            </a:solidFill>
          </a:fillOverlay>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rot="10800000">
        <a:off x="7745142" y="2286254"/>
        <a:ext cx="292251" cy="345847"/>
      </dsp:txXfrm>
    </dsp:sp>
    <dsp:sp modelId="{DF0C7158-BB5D-4688-9670-9E44D8220962}">
      <dsp:nvSpPr>
        <dsp:cNvPr id="0" name=""/>
        <dsp:cNvSpPr/>
      </dsp:nvSpPr>
      <dsp:spPr>
        <a:xfrm>
          <a:off x="6891330" y="2791528"/>
          <a:ext cx="1942672" cy="1707891"/>
        </a:xfrm>
        <a:prstGeom prst="ellipse">
          <a:avLst/>
        </a:prstGeom>
        <a:solidFill>
          <a:schemeClr val="accent2">
            <a:hueOff val="0"/>
            <a:satOff val="0"/>
            <a:lumOff val="0"/>
            <a:alphaOff val="0"/>
          </a:schemeClr>
        </a:solidFill>
        <a:ln>
          <a:noFill/>
        </a:ln>
        <a:effectLst>
          <a:fillOverlay blend="darken">
            <a:solidFill>
              <a:schemeClr val="accent2">
                <a:hueOff val="0"/>
                <a:satOff val="0"/>
                <a:lumOff val="0"/>
                <a:alphaOff val="0"/>
                <a:shade val="30000"/>
              </a:schemeClr>
            </a:solidFill>
          </a:fillOverlay>
        </a:effectLst>
      </dsp:spPr>
      <dsp:style>
        <a:lnRef idx="0">
          <a:scrgbClr r="0" g="0" b="0"/>
        </a:lnRef>
        <a:fillRef idx="3">
          <a:scrgbClr r="0" g="0" b="0"/>
        </a:fillRef>
        <a:effectRef idx="3">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b="1" i="0" kern="1200" baseline="0" dirty="0"/>
            <a:t>Utilize Quiz Design Tools</a:t>
          </a:r>
          <a:endParaRPr lang="en-US" sz="2200" kern="1200" dirty="0"/>
        </a:p>
      </dsp:txBody>
      <dsp:txXfrm>
        <a:off x="7175828" y="3041643"/>
        <a:ext cx="1373676" cy="1207661"/>
      </dsp:txXfrm>
    </dsp:sp>
    <dsp:sp modelId="{76930E8F-1147-4669-BA97-D82E5145C043}">
      <dsp:nvSpPr>
        <dsp:cNvPr id="0" name=""/>
        <dsp:cNvSpPr/>
      </dsp:nvSpPr>
      <dsp:spPr>
        <a:xfrm rot="9507373">
          <a:off x="6602476" y="3785541"/>
          <a:ext cx="350768" cy="576413"/>
        </a:xfrm>
        <a:prstGeom prst="rightArrow">
          <a:avLst>
            <a:gd name="adj1" fmla="val 60000"/>
            <a:gd name="adj2" fmla="val 50000"/>
          </a:avLst>
        </a:prstGeom>
        <a:solidFill>
          <a:schemeClr val="accent2">
            <a:tint val="60000"/>
            <a:hueOff val="0"/>
            <a:satOff val="0"/>
            <a:lumOff val="0"/>
            <a:alphaOff val="0"/>
          </a:schemeClr>
        </a:solidFill>
        <a:ln>
          <a:noFill/>
        </a:ln>
        <a:effectLst>
          <a:fillOverlay blend="darken">
            <a:solidFill>
              <a:schemeClr val="accent2">
                <a:tint val="60000"/>
                <a:hueOff val="0"/>
                <a:satOff val="0"/>
                <a:lumOff val="0"/>
                <a:alphaOff val="0"/>
                <a:shade val="30000"/>
              </a:schemeClr>
            </a:solidFill>
          </a:fillOverlay>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rot="10800000">
        <a:off x="6704030" y="3881503"/>
        <a:ext cx="245538" cy="345847"/>
      </dsp:txXfrm>
    </dsp:sp>
    <dsp:sp modelId="{1C1C24BA-CBE9-46E5-B7ED-386C9552A387}">
      <dsp:nvSpPr>
        <dsp:cNvPr id="0" name=""/>
        <dsp:cNvSpPr/>
      </dsp:nvSpPr>
      <dsp:spPr>
        <a:xfrm>
          <a:off x="4571997" y="3676067"/>
          <a:ext cx="2100312" cy="1707891"/>
        </a:xfrm>
        <a:prstGeom prst="ellipse">
          <a:avLst/>
        </a:prstGeom>
        <a:solidFill>
          <a:schemeClr val="accent2">
            <a:hueOff val="0"/>
            <a:satOff val="0"/>
            <a:lumOff val="0"/>
            <a:alphaOff val="0"/>
          </a:schemeClr>
        </a:solidFill>
        <a:ln>
          <a:noFill/>
        </a:ln>
        <a:effectLst>
          <a:fillOverlay blend="darken">
            <a:solidFill>
              <a:schemeClr val="accent2">
                <a:hueOff val="0"/>
                <a:satOff val="0"/>
                <a:lumOff val="0"/>
                <a:alphaOff val="0"/>
                <a:shade val="30000"/>
              </a:schemeClr>
            </a:solidFill>
          </a:fillOverlay>
        </a:effectLst>
      </dsp:spPr>
      <dsp:style>
        <a:lnRef idx="0">
          <a:scrgbClr r="0" g="0" b="0"/>
        </a:lnRef>
        <a:fillRef idx="3">
          <a:scrgbClr r="0" g="0" b="0"/>
        </a:fillRef>
        <a:effectRef idx="3">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b="1" i="0" kern="1200" baseline="0" dirty="0"/>
            <a:t>Focus on Accessibility and Usability</a:t>
          </a:r>
          <a:endParaRPr lang="en-US" sz="2200" kern="1200" dirty="0"/>
        </a:p>
      </dsp:txBody>
      <dsp:txXfrm>
        <a:off x="4879581" y="3926182"/>
        <a:ext cx="1485144" cy="1207661"/>
      </dsp:txXfrm>
    </dsp:sp>
    <dsp:sp modelId="{9CD85DBE-6B1E-40D4-94EF-4D65B7A29864}">
      <dsp:nvSpPr>
        <dsp:cNvPr id="0" name=""/>
        <dsp:cNvSpPr/>
      </dsp:nvSpPr>
      <dsp:spPr>
        <a:xfrm rot="12234597">
          <a:off x="4264976" y="3731385"/>
          <a:ext cx="411770" cy="576413"/>
        </a:xfrm>
        <a:prstGeom prst="rightArrow">
          <a:avLst>
            <a:gd name="adj1" fmla="val 60000"/>
            <a:gd name="adj2" fmla="val 50000"/>
          </a:avLst>
        </a:prstGeom>
        <a:solidFill>
          <a:schemeClr val="accent2">
            <a:tint val="60000"/>
            <a:hueOff val="0"/>
            <a:satOff val="0"/>
            <a:lumOff val="0"/>
            <a:alphaOff val="0"/>
          </a:schemeClr>
        </a:solidFill>
        <a:ln>
          <a:noFill/>
        </a:ln>
        <a:effectLst>
          <a:fillOverlay blend="darken">
            <a:solidFill>
              <a:schemeClr val="accent2">
                <a:tint val="60000"/>
                <a:hueOff val="0"/>
                <a:satOff val="0"/>
                <a:lumOff val="0"/>
                <a:alphaOff val="0"/>
                <a:shade val="30000"/>
              </a:schemeClr>
            </a:solidFill>
          </a:fillOverlay>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rot="10800000">
        <a:off x="4383207" y="3871702"/>
        <a:ext cx="288239" cy="345847"/>
      </dsp:txXfrm>
    </dsp:sp>
    <dsp:sp modelId="{678FDDB5-3902-40A5-BE68-D87EEF6A1D34}">
      <dsp:nvSpPr>
        <dsp:cNvPr id="0" name=""/>
        <dsp:cNvSpPr/>
      </dsp:nvSpPr>
      <dsp:spPr>
        <a:xfrm>
          <a:off x="2388778" y="2673199"/>
          <a:ext cx="1942672" cy="1707891"/>
        </a:xfrm>
        <a:prstGeom prst="ellipse">
          <a:avLst/>
        </a:prstGeom>
        <a:solidFill>
          <a:schemeClr val="accent2">
            <a:hueOff val="0"/>
            <a:satOff val="0"/>
            <a:lumOff val="0"/>
            <a:alphaOff val="0"/>
          </a:schemeClr>
        </a:solidFill>
        <a:ln>
          <a:noFill/>
        </a:ln>
        <a:effectLst>
          <a:fillOverlay blend="darken">
            <a:solidFill>
              <a:schemeClr val="accent2">
                <a:hueOff val="0"/>
                <a:satOff val="0"/>
                <a:lumOff val="0"/>
                <a:alphaOff val="0"/>
                <a:shade val="30000"/>
              </a:schemeClr>
            </a:solidFill>
          </a:fillOverlay>
        </a:effectLst>
      </dsp:spPr>
      <dsp:style>
        <a:lnRef idx="0">
          <a:scrgbClr r="0" g="0" b="0"/>
        </a:lnRef>
        <a:fillRef idx="3">
          <a:scrgbClr r="0" g="0" b="0"/>
        </a:fillRef>
        <a:effectRef idx="3">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b="1" i="0" kern="1200" baseline="0" dirty="0"/>
            <a:t>Pilot and Refine</a:t>
          </a:r>
          <a:endParaRPr lang="en-US" sz="2200" kern="1200" dirty="0"/>
        </a:p>
      </dsp:txBody>
      <dsp:txXfrm>
        <a:off x="2673276" y="2923314"/>
        <a:ext cx="1373676" cy="1207661"/>
      </dsp:txXfrm>
    </dsp:sp>
    <dsp:sp modelId="{595C7F1D-4FF1-4014-BDE0-ACAC3FEC8B39}">
      <dsp:nvSpPr>
        <dsp:cNvPr id="0" name=""/>
        <dsp:cNvSpPr/>
      </dsp:nvSpPr>
      <dsp:spPr>
        <a:xfrm rot="16051676">
          <a:off x="3098546" y="2125769"/>
          <a:ext cx="427019" cy="576413"/>
        </a:xfrm>
        <a:prstGeom prst="rightArrow">
          <a:avLst>
            <a:gd name="adj1" fmla="val 60000"/>
            <a:gd name="adj2" fmla="val 50000"/>
          </a:avLst>
        </a:prstGeom>
        <a:solidFill>
          <a:schemeClr val="accent2">
            <a:tint val="60000"/>
            <a:hueOff val="0"/>
            <a:satOff val="0"/>
            <a:lumOff val="0"/>
            <a:alphaOff val="0"/>
          </a:schemeClr>
        </a:solidFill>
        <a:ln>
          <a:noFill/>
        </a:ln>
        <a:effectLst>
          <a:fillOverlay blend="darken">
            <a:solidFill>
              <a:schemeClr val="accent2">
                <a:tint val="60000"/>
                <a:hueOff val="0"/>
                <a:satOff val="0"/>
                <a:lumOff val="0"/>
                <a:alphaOff val="0"/>
                <a:shade val="30000"/>
              </a:schemeClr>
            </a:solidFill>
          </a:fillOverlay>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rot="10800000">
        <a:off x="3165362" y="2305045"/>
        <a:ext cx="298913" cy="345847"/>
      </dsp:txXfrm>
    </dsp:sp>
    <dsp:sp modelId="{D6D2112B-BBD1-461D-96A5-2BD695E0C8E7}">
      <dsp:nvSpPr>
        <dsp:cNvPr id="0" name=""/>
        <dsp:cNvSpPr/>
      </dsp:nvSpPr>
      <dsp:spPr>
        <a:xfrm>
          <a:off x="2291968" y="430787"/>
          <a:ext cx="1942672" cy="1707891"/>
        </a:xfrm>
        <a:prstGeom prst="ellipse">
          <a:avLst/>
        </a:prstGeom>
        <a:solidFill>
          <a:schemeClr val="accent2">
            <a:hueOff val="0"/>
            <a:satOff val="0"/>
            <a:lumOff val="0"/>
            <a:alphaOff val="0"/>
          </a:schemeClr>
        </a:solidFill>
        <a:ln>
          <a:noFill/>
        </a:ln>
        <a:effectLst>
          <a:fillOverlay blend="darken">
            <a:solidFill>
              <a:schemeClr val="accent2">
                <a:hueOff val="0"/>
                <a:satOff val="0"/>
                <a:lumOff val="0"/>
                <a:alphaOff val="0"/>
                <a:shade val="30000"/>
              </a:schemeClr>
            </a:solidFill>
          </a:fillOverlay>
        </a:effectLst>
      </dsp:spPr>
      <dsp:style>
        <a:lnRef idx="0">
          <a:scrgbClr r="0" g="0" b="0"/>
        </a:lnRef>
        <a:fillRef idx="3">
          <a:scrgbClr r="0" g="0" b="0"/>
        </a:fillRef>
        <a:effectRef idx="3">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b="1" i="0" kern="1200" baseline="0" dirty="0"/>
            <a:t>Integrate into the Course</a:t>
          </a:r>
          <a:endParaRPr lang="en-US" sz="2200" kern="1200" dirty="0"/>
        </a:p>
      </dsp:txBody>
      <dsp:txXfrm>
        <a:off x="2576466" y="680902"/>
        <a:ext cx="1373676" cy="1207661"/>
      </dsp:txXfrm>
    </dsp:sp>
    <dsp:sp modelId="{FFB4CA91-1466-46AE-8525-E178FA4BDFB4}">
      <dsp:nvSpPr>
        <dsp:cNvPr id="0" name=""/>
        <dsp:cNvSpPr/>
      </dsp:nvSpPr>
      <dsp:spPr>
        <a:xfrm rot="20693124">
          <a:off x="4228231" y="680004"/>
          <a:ext cx="413939" cy="576413"/>
        </a:xfrm>
        <a:prstGeom prst="rightArrow">
          <a:avLst>
            <a:gd name="adj1" fmla="val 60000"/>
            <a:gd name="adj2" fmla="val 50000"/>
          </a:avLst>
        </a:prstGeom>
        <a:solidFill>
          <a:schemeClr val="accent2">
            <a:tint val="60000"/>
            <a:hueOff val="0"/>
            <a:satOff val="0"/>
            <a:lumOff val="0"/>
            <a:alphaOff val="0"/>
          </a:schemeClr>
        </a:solidFill>
        <a:ln>
          <a:noFill/>
        </a:ln>
        <a:effectLst>
          <a:fillOverlay blend="darken">
            <a:solidFill>
              <a:schemeClr val="accent2">
                <a:tint val="60000"/>
                <a:hueOff val="0"/>
                <a:satOff val="0"/>
                <a:lumOff val="0"/>
                <a:alphaOff val="0"/>
                <a:shade val="30000"/>
              </a:schemeClr>
            </a:solidFill>
          </a:fillOverlay>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4230379" y="811477"/>
        <a:ext cx="289757" cy="3458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9FB149-6406-4264-8D15-F1B199CB5A9C}">
      <dsp:nvSpPr>
        <dsp:cNvPr id="0" name=""/>
        <dsp:cNvSpPr/>
      </dsp:nvSpPr>
      <dsp:spPr>
        <a:xfrm>
          <a:off x="0" y="0"/>
          <a:ext cx="10993256" cy="0"/>
        </a:xfrm>
        <a:prstGeom prst="line">
          <a:avLst/>
        </a:prstGeom>
        <a:solidFill>
          <a:schemeClr val="accent2">
            <a:hueOff val="0"/>
            <a:satOff val="0"/>
            <a:lumOff val="0"/>
            <a:alphaOff val="0"/>
          </a:schemeClr>
        </a:solidFill>
        <a:ln w="3175" cap="flat" cmpd="sng" algn="ctr">
          <a:solidFill>
            <a:schemeClr val="accent2">
              <a:hueOff val="0"/>
              <a:satOff val="0"/>
              <a:lumOff val="0"/>
              <a:alphaOff val="0"/>
            </a:schemeClr>
          </a:solidFill>
          <a:prstDash val="solid"/>
        </a:ln>
        <a:effectLst>
          <a:blur/>
        </a:effectLst>
      </dsp:spPr>
      <dsp:style>
        <a:lnRef idx="2">
          <a:scrgbClr r="0" g="0" b="0"/>
        </a:lnRef>
        <a:fillRef idx="1">
          <a:scrgbClr r="0" g="0" b="0"/>
        </a:fillRef>
        <a:effectRef idx="1">
          <a:scrgbClr r="0" g="0" b="0"/>
        </a:effectRef>
        <a:fontRef idx="minor">
          <a:schemeClr val="lt1"/>
        </a:fontRef>
      </dsp:style>
    </dsp:sp>
    <dsp:sp modelId="{B522694E-A620-4F56-8335-203C36151B17}">
      <dsp:nvSpPr>
        <dsp:cNvPr id="0" name=""/>
        <dsp:cNvSpPr/>
      </dsp:nvSpPr>
      <dsp:spPr>
        <a:xfrm>
          <a:off x="0" y="0"/>
          <a:ext cx="10993256" cy="9735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Reinforce knowledge through immediate testing</a:t>
          </a:r>
        </a:p>
      </dsp:txBody>
      <dsp:txXfrm>
        <a:off x="0" y="0"/>
        <a:ext cx="10993256" cy="973567"/>
      </dsp:txXfrm>
    </dsp:sp>
    <dsp:sp modelId="{7E40C27A-A0C6-4A35-941C-25FDFCCA69F5}">
      <dsp:nvSpPr>
        <dsp:cNvPr id="0" name=""/>
        <dsp:cNvSpPr/>
      </dsp:nvSpPr>
      <dsp:spPr>
        <a:xfrm>
          <a:off x="0" y="973566"/>
          <a:ext cx="10993256" cy="0"/>
        </a:xfrm>
        <a:prstGeom prst="line">
          <a:avLst/>
        </a:prstGeom>
        <a:solidFill>
          <a:schemeClr val="accent2">
            <a:hueOff val="0"/>
            <a:satOff val="0"/>
            <a:lumOff val="0"/>
            <a:alphaOff val="0"/>
          </a:schemeClr>
        </a:solidFill>
        <a:ln w="3175" cap="flat" cmpd="sng" algn="ctr">
          <a:solidFill>
            <a:schemeClr val="accent2">
              <a:hueOff val="0"/>
              <a:satOff val="0"/>
              <a:lumOff val="0"/>
              <a:alphaOff val="0"/>
            </a:schemeClr>
          </a:solidFill>
          <a:prstDash val="solid"/>
        </a:ln>
        <a:effectLst>
          <a:blur/>
        </a:effectLst>
      </dsp:spPr>
      <dsp:style>
        <a:lnRef idx="2">
          <a:scrgbClr r="0" g="0" b="0"/>
        </a:lnRef>
        <a:fillRef idx="1">
          <a:scrgbClr r="0" g="0" b="0"/>
        </a:fillRef>
        <a:effectRef idx="1">
          <a:scrgbClr r="0" g="0" b="0"/>
        </a:effectRef>
        <a:fontRef idx="minor">
          <a:schemeClr val="lt1"/>
        </a:fontRef>
      </dsp:style>
    </dsp:sp>
    <dsp:sp modelId="{A350B925-D4A1-4FA1-9759-43B74EA8A7ED}">
      <dsp:nvSpPr>
        <dsp:cNvPr id="0" name=""/>
        <dsp:cNvSpPr/>
      </dsp:nvSpPr>
      <dsp:spPr>
        <a:xfrm>
          <a:off x="0" y="973567"/>
          <a:ext cx="10993256" cy="9735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Instant feedback to improve performance</a:t>
          </a:r>
        </a:p>
      </dsp:txBody>
      <dsp:txXfrm>
        <a:off x="0" y="973567"/>
        <a:ext cx="10993256" cy="973567"/>
      </dsp:txXfrm>
    </dsp:sp>
    <dsp:sp modelId="{3700EE10-EA67-4E9A-B8F5-C5DF1B46C0F7}">
      <dsp:nvSpPr>
        <dsp:cNvPr id="0" name=""/>
        <dsp:cNvSpPr/>
      </dsp:nvSpPr>
      <dsp:spPr>
        <a:xfrm>
          <a:off x="0" y="1947133"/>
          <a:ext cx="10993256" cy="0"/>
        </a:xfrm>
        <a:prstGeom prst="line">
          <a:avLst/>
        </a:prstGeom>
        <a:solidFill>
          <a:schemeClr val="accent2">
            <a:hueOff val="0"/>
            <a:satOff val="0"/>
            <a:lumOff val="0"/>
            <a:alphaOff val="0"/>
          </a:schemeClr>
        </a:solidFill>
        <a:ln w="3175" cap="flat" cmpd="sng" algn="ctr">
          <a:solidFill>
            <a:schemeClr val="accent2">
              <a:hueOff val="0"/>
              <a:satOff val="0"/>
              <a:lumOff val="0"/>
              <a:alphaOff val="0"/>
            </a:schemeClr>
          </a:solidFill>
          <a:prstDash val="solid"/>
        </a:ln>
        <a:effectLst>
          <a:blur/>
        </a:effectLst>
      </dsp:spPr>
      <dsp:style>
        <a:lnRef idx="2">
          <a:scrgbClr r="0" g="0" b="0"/>
        </a:lnRef>
        <a:fillRef idx="1">
          <a:scrgbClr r="0" g="0" b="0"/>
        </a:fillRef>
        <a:effectRef idx="1">
          <a:scrgbClr r="0" g="0" b="0"/>
        </a:effectRef>
        <a:fontRef idx="minor">
          <a:schemeClr val="lt1"/>
        </a:fontRef>
      </dsp:style>
    </dsp:sp>
    <dsp:sp modelId="{DC725CB1-17C7-41A1-9246-D4AD86B93C09}">
      <dsp:nvSpPr>
        <dsp:cNvPr id="0" name=""/>
        <dsp:cNvSpPr/>
      </dsp:nvSpPr>
      <dsp:spPr>
        <a:xfrm>
          <a:off x="0" y="1947134"/>
          <a:ext cx="10993256" cy="9735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Increased engagement through interactivity</a:t>
          </a:r>
        </a:p>
      </dsp:txBody>
      <dsp:txXfrm>
        <a:off x="0" y="1947134"/>
        <a:ext cx="10993256" cy="973567"/>
      </dsp:txXfrm>
    </dsp:sp>
    <dsp:sp modelId="{640A938D-8BED-497E-96F3-B7B9D48E09A0}">
      <dsp:nvSpPr>
        <dsp:cNvPr id="0" name=""/>
        <dsp:cNvSpPr/>
      </dsp:nvSpPr>
      <dsp:spPr>
        <a:xfrm>
          <a:off x="0" y="2920701"/>
          <a:ext cx="10993256" cy="0"/>
        </a:xfrm>
        <a:prstGeom prst="line">
          <a:avLst/>
        </a:prstGeom>
        <a:solidFill>
          <a:schemeClr val="accent2">
            <a:hueOff val="0"/>
            <a:satOff val="0"/>
            <a:lumOff val="0"/>
            <a:alphaOff val="0"/>
          </a:schemeClr>
        </a:solidFill>
        <a:ln w="3175" cap="flat" cmpd="sng" algn="ctr">
          <a:solidFill>
            <a:schemeClr val="accent2">
              <a:hueOff val="0"/>
              <a:satOff val="0"/>
              <a:lumOff val="0"/>
              <a:alphaOff val="0"/>
            </a:schemeClr>
          </a:solidFill>
          <a:prstDash val="solid"/>
        </a:ln>
        <a:effectLst>
          <a:blur/>
        </a:effectLst>
      </dsp:spPr>
      <dsp:style>
        <a:lnRef idx="2">
          <a:scrgbClr r="0" g="0" b="0"/>
        </a:lnRef>
        <a:fillRef idx="1">
          <a:scrgbClr r="0" g="0" b="0"/>
        </a:fillRef>
        <a:effectRef idx="1">
          <a:scrgbClr r="0" g="0" b="0"/>
        </a:effectRef>
        <a:fontRef idx="minor">
          <a:schemeClr val="lt1"/>
        </a:fontRef>
      </dsp:style>
    </dsp:sp>
    <dsp:sp modelId="{D1158240-AA84-491D-8128-72538AEC1F51}">
      <dsp:nvSpPr>
        <dsp:cNvPr id="0" name=""/>
        <dsp:cNvSpPr/>
      </dsp:nvSpPr>
      <dsp:spPr>
        <a:xfrm>
          <a:off x="0" y="2920701"/>
          <a:ext cx="10993256" cy="9735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Critical thinking development</a:t>
          </a:r>
        </a:p>
      </dsp:txBody>
      <dsp:txXfrm>
        <a:off x="0" y="2920701"/>
        <a:ext cx="10993256" cy="97356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C922C4-D9D9-4EA2-8027-59EA9ADA7655}">
      <dsp:nvSpPr>
        <dsp:cNvPr id="0" name=""/>
        <dsp:cNvSpPr/>
      </dsp:nvSpPr>
      <dsp:spPr>
        <a:xfrm>
          <a:off x="1401" y="351304"/>
          <a:ext cx="1455000" cy="1455000"/>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1688A7E-1321-4922-B58E-F801F85C9F14}">
      <dsp:nvSpPr>
        <dsp:cNvPr id="0" name=""/>
        <dsp:cNvSpPr/>
      </dsp:nvSpPr>
      <dsp:spPr>
        <a:xfrm>
          <a:off x="306951" y="656855"/>
          <a:ext cx="843900" cy="8439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31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D62A3F3-F126-4BC1-8321-8C951A3A03EB}">
      <dsp:nvSpPr>
        <dsp:cNvPr id="0" name=""/>
        <dsp:cNvSpPr/>
      </dsp:nvSpPr>
      <dsp:spPr>
        <a:xfrm>
          <a:off x="1768188" y="351304"/>
          <a:ext cx="3429644" cy="14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US" sz="2400" kern="1200"/>
            <a:t>Monitor students' progress through reports.</a:t>
          </a:r>
        </a:p>
      </dsp:txBody>
      <dsp:txXfrm>
        <a:off x="1768188" y="351304"/>
        <a:ext cx="3429644" cy="1455000"/>
      </dsp:txXfrm>
    </dsp:sp>
    <dsp:sp modelId="{B547BB45-2C55-4836-8E5D-AB79F17F2349}">
      <dsp:nvSpPr>
        <dsp:cNvPr id="0" name=""/>
        <dsp:cNvSpPr/>
      </dsp:nvSpPr>
      <dsp:spPr>
        <a:xfrm>
          <a:off x="5795422" y="351304"/>
          <a:ext cx="1455000" cy="1455000"/>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F0665E5-12DA-45BE-BC06-827AB535490D}">
      <dsp:nvSpPr>
        <dsp:cNvPr id="0" name=""/>
        <dsp:cNvSpPr/>
      </dsp:nvSpPr>
      <dsp:spPr>
        <a:xfrm>
          <a:off x="6100973" y="656855"/>
          <a:ext cx="843900" cy="8439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1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18AA2F8-EBB7-4244-B3F0-4EE79351194D}">
      <dsp:nvSpPr>
        <dsp:cNvPr id="0" name=""/>
        <dsp:cNvSpPr/>
      </dsp:nvSpPr>
      <dsp:spPr>
        <a:xfrm>
          <a:off x="7562209" y="351304"/>
          <a:ext cx="3429644" cy="14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US" sz="2400" kern="1200"/>
            <a:t>Save time with automated grading.</a:t>
          </a:r>
        </a:p>
      </dsp:txBody>
      <dsp:txXfrm>
        <a:off x="7562209" y="351304"/>
        <a:ext cx="3429644" cy="1455000"/>
      </dsp:txXfrm>
    </dsp:sp>
    <dsp:sp modelId="{427113AF-9569-405F-B5A0-D5FD261C0041}">
      <dsp:nvSpPr>
        <dsp:cNvPr id="0" name=""/>
        <dsp:cNvSpPr/>
      </dsp:nvSpPr>
      <dsp:spPr>
        <a:xfrm>
          <a:off x="1401" y="2546238"/>
          <a:ext cx="1455000" cy="1455000"/>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D35BCCA-D81A-49DF-A184-6909BA8D2200}">
      <dsp:nvSpPr>
        <dsp:cNvPr id="0" name=""/>
        <dsp:cNvSpPr/>
      </dsp:nvSpPr>
      <dsp:spPr>
        <a:xfrm>
          <a:off x="306951" y="2851788"/>
          <a:ext cx="843900" cy="8439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31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2CF0F6A-FBED-4CC0-AADA-F1DB7FF4DFE3}">
      <dsp:nvSpPr>
        <dsp:cNvPr id="0" name=""/>
        <dsp:cNvSpPr/>
      </dsp:nvSpPr>
      <dsp:spPr>
        <a:xfrm>
          <a:off x="1768188" y="2546238"/>
          <a:ext cx="3429644" cy="14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US" sz="2400" kern="1200"/>
            <a:t>Adjust lessons based on quiz results.</a:t>
          </a:r>
        </a:p>
      </dsp:txBody>
      <dsp:txXfrm>
        <a:off x="1768188" y="2546238"/>
        <a:ext cx="3429644" cy="1455000"/>
      </dsp:txXfrm>
    </dsp:sp>
    <dsp:sp modelId="{652B8E1D-3428-4BAD-A5CA-DCD76B598790}">
      <dsp:nvSpPr>
        <dsp:cNvPr id="0" name=""/>
        <dsp:cNvSpPr/>
      </dsp:nvSpPr>
      <dsp:spPr>
        <a:xfrm>
          <a:off x="5795422" y="2546238"/>
          <a:ext cx="1455000" cy="1455000"/>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2A37E2B-E9BA-48B3-B020-09A9417B3D15}">
      <dsp:nvSpPr>
        <dsp:cNvPr id="0" name=""/>
        <dsp:cNvSpPr/>
      </dsp:nvSpPr>
      <dsp:spPr>
        <a:xfrm>
          <a:off x="6100973" y="2851788"/>
          <a:ext cx="843900" cy="8439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31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9974265-FD79-4CA1-B500-EE32F3AE0156}">
      <dsp:nvSpPr>
        <dsp:cNvPr id="0" name=""/>
        <dsp:cNvSpPr/>
      </dsp:nvSpPr>
      <dsp:spPr>
        <a:xfrm>
          <a:off x="7562209" y="2546238"/>
          <a:ext cx="3429644" cy="14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US" sz="2400" kern="1200"/>
            <a:t>Encouraging students' active engagement.</a:t>
          </a:r>
        </a:p>
      </dsp:txBody>
      <dsp:txXfrm>
        <a:off x="7562209" y="2546238"/>
        <a:ext cx="3429644" cy="1455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CA3B20-687B-4896-B401-5309204E2F3E}">
      <dsp:nvSpPr>
        <dsp:cNvPr id="0" name=""/>
        <dsp:cNvSpPr/>
      </dsp:nvSpPr>
      <dsp:spPr>
        <a:xfrm>
          <a:off x="0" y="1601"/>
          <a:ext cx="10993256" cy="823680"/>
        </a:xfrm>
        <a:prstGeom prst="roundRect">
          <a:avLst/>
        </a:prstGeom>
        <a:solidFill>
          <a:schemeClr val="accent3">
            <a:hueOff val="0"/>
            <a:satOff val="0"/>
            <a:lumOff val="0"/>
            <a:alphaOff val="0"/>
          </a:schemeClr>
        </a:solidFill>
        <a:ln>
          <a:noFill/>
        </a:ln>
        <a:effectLst>
          <a:fillOverlay blend="darken">
            <a:solidFill>
              <a:schemeClr val="accent3">
                <a:hueOff val="0"/>
                <a:satOff val="0"/>
                <a:lumOff val="0"/>
                <a:alphaOff val="0"/>
                <a:shade val="30000"/>
              </a:schemeClr>
            </a:solidFill>
          </a:fillOverlay>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Using a variety of question types ensures a thorough and engaging assessment process.</a:t>
          </a:r>
          <a:endParaRPr lang="ro-RO" sz="2200" kern="1200" dirty="0"/>
        </a:p>
      </dsp:txBody>
      <dsp:txXfrm>
        <a:off x="40209" y="41810"/>
        <a:ext cx="10912838" cy="743262"/>
      </dsp:txXfrm>
    </dsp:sp>
    <dsp:sp modelId="{5FC1A0A9-BDE7-4CCA-B841-8356C596D0AB}">
      <dsp:nvSpPr>
        <dsp:cNvPr id="0" name=""/>
        <dsp:cNvSpPr/>
      </dsp:nvSpPr>
      <dsp:spPr>
        <a:xfrm>
          <a:off x="0" y="952001"/>
          <a:ext cx="10993256" cy="823680"/>
        </a:xfrm>
        <a:prstGeom prst="roundRect">
          <a:avLst/>
        </a:prstGeom>
        <a:solidFill>
          <a:schemeClr val="accent3">
            <a:hueOff val="0"/>
            <a:satOff val="0"/>
            <a:lumOff val="0"/>
            <a:alphaOff val="0"/>
          </a:schemeClr>
        </a:solidFill>
        <a:ln>
          <a:noFill/>
        </a:ln>
        <a:effectLst>
          <a:fillOverlay blend="darken">
            <a:solidFill>
              <a:schemeClr val="accent3">
                <a:hueOff val="0"/>
                <a:satOff val="0"/>
                <a:lumOff val="0"/>
                <a:alphaOff val="0"/>
                <a:shade val="30000"/>
              </a:schemeClr>
            </a:solidFill>
          </a:fillOverlay>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Each type is carefully chosen to match the specific learning objectives of the lesson.</a:t>
          </a:r>
        </a:p>
      </dsp:txBody>
      <dsp:txXfrm>
        <a:off x="40209" y="992210"/>
        <a:ext cx="10912838" cy="743262"/>
      </dsp:txXfrm>
    </dsp:sp>
    <dsp:sp modelId="{8E36CF8C-D782-4BE6-96AE-55BAF81BB883}">
      <dsp:nvSpPr>
        <dsp:cNvPr id="0" name=""/>
        <dsp:cNvSpPr/>
      </dsp:nvSpPr>
      <dsp:spPr>
        <a:xfrm>
          <a:off x="0" y="1902402"/>
          <a:ext cx="10993256" cy="823680"/>
        </a:xfrm>
        <a:prstGeom prst="roundRect">
          <a:avLst/>
        </a:prstGeom>
        <a:solidFill>
          <a:schemeClr val="accent3">
            <a:hueOff val="0"/>
            <a:satOff val="0"/>
            <a:lumOff val="0"/>
            <a:alphaOff val="0"/>
          </a:schemeClr>
        </a:solidFill>
        <a:ln>
          <a:noFill/>
        </a:ln>
        <a:effectLst>
          <a:fillOverlay blend="darken">
            <a:solidFill>
              <a:schemeClr val="accent3">
                <a:hueOff val="0"/>
                <a:satOff val="0"/>
                <a:lumOff val="0"/>
                <a:alphaOff val="0"/>
                <a:shade val="30000"/>
              </a:schemeClr>
            </a:solidFill>
          </a:fillOverlay>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A balanced mix of question types helps to:</a:t>
          </a:r>
        </a:p>
      </dsp:txBody>
      <dsp:txXfrm>
        <a:off x="40209" y="1942611"/>
        <a:ext cx="10912838" cy="743262"/>
      </dsp:txXfrm>
    </dsp:sp>
    <dsp:sp modelId="{9D5115BC-3A84-4ACC-8039-DF6CA674DDC2}">
      <dsp:nvSpPr>
        <dsp:cNvPr id="0" name=""/>
        <dsp:cNvSpPr/>
      </dsp:nvSpPr>
      <dsp:spPr>
        <a:xfrm>
          <a:off x="0" y="2726082"/>
          <a:ext cx="10993256" cy="11157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9036" tIns="27940" rIns="156464" bIns="27940" numCol="1" spcCol="1270" anchor="t" anchorCtr="0">
          <a:noAutofit/>
        </a:bodyPr>
        <a:lstStyle/>
        <a:p>
          <a:pPr marL="228600" lvl="1" indent="-228600" algn="l" defTabSz="977900">
            <a:lnSpc>
              <a:spcPct val="90000"/>
            </a:lnSpc>
            <a:spcBef>
              <a:spcPct val="0"/>
            </a:spcBef>
            <a:spcAft>
              <a:spcPct val="20000"/>
            </a:spcAft>
            <a:buChar char="•"/>
          </a:pPr>
          <a:r>
            <a:rPr lang="en-US" sz="2200" kern="1200" dirty="0"/>
            <a:t>Address different learning styles.</a:t>
          </a:r>
        </a:p>
        <a:p>
          <a:pPr marL="228600" lvl="1" indent="-228600" algn="l" defTabSz="977900">
            <a:lnSpc>
              <a:spcPct val="90000"/>
            </a:lnSpc>
            <a:spcBef>
              <a:spcPct val="0"/>
            </a:spcBef>
            <a:spcAft>
              <a:spcPct val="20000"/>
            </a:spcAft>
            <a:buChar char="•"/>
          </a:pPr>
          <a:r>
            <a:rPr lang="en-US" sz="2200" kern="1200" dirty="0"/>
            <a:t>Test both foundational knowledge and higher-order thinking skills.</a:t>
          </a:r>
        </a:p>
        <a:p>
          <a:pPr marL="228600" lvl="1" indent="-228600" algn="l" defTabSz="977900">
            <a:lnSpc>
              <a:spcPct val="90000"/>
            </a:lnSpc>
            <a:spcBef>
              <a:spcPct val="0"/>
            </a:spcBef>
            <a:spcAft>
              <a:spcPct val="20000"/>
            </a:spcAft>
            <a:buChar char="•"/>
          </a:pPr>
          <a:r>
            <a:rPr lang="en-US" sz="2200" kern="1200" dirty="0"/>
            <a:t>Keep students engaged with interactive and diverse activities</a:t>
          </a:r>
          <a:r>
            <a:rPr lang="en-US" sz="1800" kern="1200" dirty="0"/>
            <a:t>.</a:t>
          </a:r>
        </a:p>
      </dsp:txBody>
      <dsp:txXfrm>
        <a:off x="0" y="2726082"/>
        <a:ext cx="10993256" cy="1115730"/>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554425A-3696-4DFB-B808-D2B88F3EB7C0}"/>
              </a:ext>
            </a:extLst>
          </p:cNvPr>
          <p:cNvSpPr>
            <a:spLocks noGrp="1"/>
          </p:cNvSpPr>
          <p:nvPr>
            <p:ph type="hdr" sz="quarter"/>
          </p:nvPr>
        </p:nvSpPr>
        <p:spPr>
          <a:xfrm>
            <a:off x="2" y="1"/>
            <a:ext cx="3169919" cy="619364"/>
          </a:xfrm>
          <a:prstGeom prst="rect">
            <a:avLst/>
          </a:prstGeom>
        </p:spPr>
        <p:txBody>
          <a:bodyPr vert="horz" lIns="112299" tIns="56150" rIns="112299" bIns="56150" rtlCol="0"/>
          <a:lstStyle>
            <a:lvl1pPr algn="l">
              <a:defRPr sz="1600"/>
            </a:lvl1pPr>
          </a:lstStyle>
          <a:p>
            <a:endParaRPr lang="en-US" dirty="0"/>
          </a:p>
        </p:txBody>
      </p:sp>
      <p:sp>
        <p:nvSpPr>
          <p:cNvPr id="3" name="Date Placeholder 2">
            <a:extLst>
              <a:ext uri="{FF2B5EF4-FFF2-40B4-BE49-F238E27FC236}">
                <a16:creationId xmlns:a16="http://schemas.microsoft.com/office/drawing/2014/main" id="{8F51457F-2D60-4187-92B7-C5BBED78E963}"/>
              </a:ext>
            </a:extLst>
          </p:cNvPr>
          <p:cNvSpPr>
            <a:spLocks noGrp="1"/>
          </p:cNvSpPr>
          <p:nvPr>
            <p:ph type="dt" sz="quarter" idx="1"/>
          </p:nvPr>
        </p:nvSpPr>
        <p:spPr>
          <a:xfrm>
            <a:off x="4143589" y="1"/>
            <a:ext cx="3169919" cy="619364"/>
          </a:xfrm>
          <a:prstGeom prst="rect">
            <a:avLst/>
          </a:prstGeom>
        </p:spPr>
        <p:txBody>
          <a:bodyPr vert="horz" lIns="112299" tIns="56150" rIns="112299" bIns="56150" rtlCol="0"/>
          <a:lstStyle>
            <a:lvl1pPr algn="r">
              <a:defRPr sz="1600"/>
            </a:lvl1pPr>
          </a:lstStyle>
          <a:p>
            <a:fld id="{320DD655-51D6-466D-8D72-5C78765FC630}" type="datetimeFigureOut">
              <a:rPr lang="en-US" smtClean="0"/>
              <a:t>1/20/2025</a:t>
            </a:fld>
            <a:endParaRPr lang="en-US"/>
          </a:p>
        </p:txBody>
      </p:sp>
      <p:sp>
        <p:nvSpPr>
          <p:cNvPr id="4" name="Footer Placeholder 3">
            <a:extLst>
              <a:ext uri="{FF2B5EF4-FFF2-40B4-BE49-F238E27FC236}">
                <a16:creationId xmlns:a16="http://schemas.microsoft.com/office/drawing/2014/main" id="{53FA8CCD-D5C0-4680-BEFC-52889AACDB6E}"/>
              </a:ext>
            </a:extLst>
          </p:cNvPr>
          <p:cNvSpPr>
            <a:spLocks noGrp="1"/>
          </p:cNvSpPr>
          <p:nvPr>
            <p:ph type="ftr" sz="quarter" idx="2"/>
          </p:nvPr>
        </p:nvSpPr>
        <p:spPr>
          <a:xfrm>
            <a:off x="2" y="11725038"/>
            <a:ext cx="3169919" cy="619362"/>
          </a:xfrm>
          <a:prstGeom prst="rect">
            <a:avLst/>
          </a:prstGeom>
        </p:spPr>
        <p:txBody>
          <a:bodyPr vert="horz" lIns="112299" tIns="56150" rIns="112299" bIns="56150" rtlCol="0" anchor="b"/>
          <a:lstStyle>
            <a:lvl1pPr algn="l">
              <a:defRPr sz="1600"/>
            </a:lvl1pPr>
          </a:lstStyle>
          <a:p>
            <a:endParaRPr lang="en-US"/>
          </a:p>
        </p:txBody>
      </p:sp>
      <p:sp>
        <p:nvSpPr>
          <p:cNvPr id="5" name="Slide Number Placeholder 4">
            <a:extLst>
              <a:ext uri="{FF2B5EF4-FFF2-40B4-BE49-F238E27FC236}">
                <a16:creationId xmlns:a16="http://schemas.microsoft.com/office/drawing/2014/main" id="{3E50B35B-8976-44A2-B80D-FC8BD07A167F}"/>
              </a:ext>
            </a:extLst>
          </p:cNvPr>
          <p:cNvSpPr>
            <a:spLocks noGrp="1"/>
          </p:cNvSpPr>
          <p:nvPr>
            <p:ph type="sldNum" sz="quarter" idx="3"/>
          </p:nvPr>
        </p:nvSpPr>
        <p:spPr>
          <a:xfrm>
            <a:off x="4143589" y="11725038"/>
            <a:ext cx="3169919" cy="619362"/>
          </a:xfrm>
          <a:prstGeom prst="rect">
            <a:avLst/>
          </a:prstGeom>
        </p:spPr>
        <p:txBody>
          <a:bodyPr vert="horz" lIns="112299" tIns="56150" rIns="112299" bIns="56150" rtlCol="0" anchor="b"/>
          <a:lstStyle>
            <a:lvl1pPr algn="r">
              <a:defRPr sz="1600"/>
            </a:lvl1pPr>
          </a:lstStyle>
          <a:p>
            <a:fld id="{9D34DC6F-9D14-4548-8221-51EE6F5B6657}" type="slidenum">
              <a:rPr lang="en-US" smtClean="0"/>
              <a:t>‹#›</a:t>
            </a:fld>
            <a:endParaRPr lang="en-US"/>
          </a:p>
        </p:txBody>
      </p:sp>
    </p:spTree>
    <p:extLst>
      <p:ext uri="{BB962C8B-B14F-4D97-AF65-F5344CB8AC3E}">
        <p14:creationId xmlns:p14="http://schemas.microsoft.com/office/powerpoint/2010/main" val="12601278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169919" cy="619364"/>
          </a:xfrm>
          <a:prstGeom prst="rect">
            <a:avLst/>
          </a:prstGeom>
        </p:spPr>
        <p:txBody>
          <a:bodyPr vert="horz" lIns="112299" tIns="56150" rIns="112299" bIns="56150" rtlCol="0"/>
          <a:lstStyle>
            <a:lvl1pPr algn="l">
              <a:defRPr sz="1600"/>
            </a:lvl1pPr>
          </a:lstStyle>
          <a:p>
            <a:endParaRPr lang="en-US"/>
          </a:p>
        </p:txBody>
      </p:sp>
      <p:sp>
        <p:nvSpPr>
          <p:cNvPr id="3" name="Date Placeholder 2"/>
          <p:cNvSpPr>
            <a:spLocks noGrp="1"/>
          </p:cNvSpPr>
          <p:nvPr>
            <p:ph type="dt" idx="1"/>
          </p:nvPr>
        </p:nvSpPr>
        <p:spPr>
          <a:xfrm>
            <a:off x="4143589" y="1"/>
            <a:ext cx="3169919" cy="619364"/>
          </a:xfrm>
          <a:prstGeom prst="rect">
            <a:avLst/>
          </a:prstGeom>
        </p:spPr>
        <p:txBody>
          <a:bodyPr vert="horz" lIns="112299" tIns="56150" rIns="112299" bIns="56150" rtlCol="0"/>
          <a:lstStyle>
            <a:lvl1pPr algn="r">
              <a:defRPr sz="1600"/>
            </a:lvl1pPr>
          </a:lstStyle>
          <a:p>
            <a:fld id="{4F9C25BA-F9B0-4418-8CA0-3A9DF1256BA5}" type="datetimeFigureOut">
              <a:rPr lang="en-US" smtClean="0"/>
              <a:t>1/20/2025</a:t>
            </a:fld>
            <a:endParaRPr lang="en-US"/>
          </a:p>
        </p:txBody>
      </p:sp>
      <p:sp>
        <p:nvSpPr>
          <p:cNvPr id="4" name="Slide Image Placeholder 3"/>
          <p:cNvSpPr>
            <a:spLocks noGrp="1" noRot="1" noChangeAspect="1"/>
          </p:cNvSpPr>
          <p:nvPr>
            <p:ph type="sldImg" idx="2"/>
          </p:nvPr>
        </p:nvSpPr>
        <p:spPr>
          <a:xfrm>
            <a:off x="-44450" y="1543050"/>
            <a:ext cx="7404100" cy="4165600"/>
          </a:xfrm>
          <a:prstGeom prst="rect">
            <a:avLst/>
          </a:prstGeom>
          <a:noFill/>
          <a:ln w="12700">
            <a:solidFill>
              <a:prstClr val="black"/>
            </a:solidFill>
          </a:ln>
        </p:spPr>
        <p:txBody>
          <a:bodyPr vert="horz" lIns="112299" tIns="56150" rIns="112299" bIns="56150" rtlCol="0" anchor="ctr"/>
          <a:lstStyle/>
          <a:p>
            <a:endParaRPr lang="en-US"/>
          </a:p>
        </p:txBody>
      </p:sp>
      <p:sp>
        <p:nvSpPr>
          <p:cNvPr id="5" name="Notes Placeholder 4"/>
          <p:cNvSpPr>
            <a:spLocks noGrp="1"/>
          </p:cNvSpPr>
          <p:nvPr>
            <p:ph type="body" sz="quarter" idx="3"/>
          </p:nvPr>
        </p:nvSpPr>
        <p:spPr>
          <a:xfrm>
            <a:off x="731520" y="5940742"/>
            <a:ext cx="5852160" cy="4860608"/>
          </a:xfrm>
          <a:prstGeom prst="rect">
            <a:avLst/>
          </a:prstGeom>
          <a:noFill/>
        </p:spPr>
        <p:txBody>
          <a:bodyPr vert="horz" lIns="0" tIns="0" rIns="0" bIns="0" rtlCol="0">
            <a:noAutofit/>
          </a:bodyPr>
          <a:lstStyle/>
          <a:p>
            <a:pPr marR="0" lvl="0" indent="0" fontAlgn="auto">
              <a:lnSpc>
                <a:spcPct val="95000"/>
              </a:lnSpc>
              <a:spcBef>
                <a:spcPts val="736"/>
              </a:spcBef>
              <a:spcAft>
                <a:spcPts val="0"/>
              </a:spcAft>
              <a:buClrTx/>
              <a:buSzTx/>
              <a:buFont typeface="System Font Regular"/>
              <a:buNone/>
              <a:tabLst/>
            </a:pPr>
            <a:r>
              <a:rPr lang="en-US" dirty="0"/>
              <a:t>Edit Master text styles</a:t>
            </a:r>
          </a:p>
          <a:p>
            <a:pPr marL="449199" marR="0" lvl="1" indent="-224599" fontAlgn="auto">
              <a:lnSpc>
                <a:spcPct val="95000"/>
              </a:lnSpc>
              <a:spcBef>
                <a:spcPts val="736"/>
              </a:spcBef>
              <a:spcAft>
                <a:spcPts val="0"/>
              </a:spcAft>
              <a:buClrTx/>
              <a:buSzPct val="100000"/>
              <a:buFont typeface="Arial" panose="020B0604020202020204" pitchFamily="34" charset="0"/>
              <a:buChar char="•"/>
              <a:tabLst/>
            </a:pPr>
            <a:r>
              <a:rPr lang="en-US" dirty="0"/>
              <a:t>Second level</a:t>
            </a:r>
          </a:p>
          <a:p>
            <a:pPr marL="898397" marR="0" lvl="2" indent="-224599" fontAlgn="auto">
              <a:lnSpc>
                <a:spcPct val="95000"/>
              </a:lnSpc>
              <a:spcBef>
                <a:spcPts val="491"/>
              </a:spcBef>
              <a:spcAft>
                <a:spcPts val="0"/>
              </a:spcAft>
              <a:buClrTx/>
              <a:buSzPct val="120000"/>
              <a:buFont typeface="System Font Regular"/>
              <a:buChar char="-"/>
              <a:tabLst/>
            </a:pPr>
            <a:r>
              <a:rPr lang="en-US" dirty="0"/>
              <a:t>Third level</a:t>
            </a:r>
          </a:p>
          <a:p>
            <a:pPr marL="1347596" marR="0" lvl="3" indent="-224599" fontAlgn="auto">
              <a:lnSpc>
                <a:spcPct val="95000"/>
              </a:lnSpc>
              <a:spcBef>
                <a:spcPts val="491"/>
              </a:spcBef>
              <a:spcAft>
                <a:spcPts val="0"/>
              </a:spcAft>
              <a:buClrTx/>
              <a:buSzPct val="100000"/>
              <a:buFont typeface="System Font Regular"/>
              <a:buChar char="◦"/>
              <a:tabLst/>
            </a:pPr>
            <a:r>
              <a:rPr lang="en-US" dirty="0"/>
              <a:t>Fourth level</a:t>
            </a:r>
          </a:p>
          <a:p>
            <a:pPr marL="1796796" marR="0" lvl="4" indent="-224599" fontAlgn="auto">
              <a:lnSpc>
                <a:spcPct val="95000"/>
              </a:lnSpc>
              <a:spcBef>
                <a:spcPts val="491"/>
              </a:spcBef>
              <a:spcAft>
                <a:spcPts val="0"/>
              </a:spcAft>
              <a:buClrTx/>
              <a:buSzTx/>
              <a:buFont typeface="System Font Regular"/>
              <a:buChar char="•"/>
              <a:tabLst/>
            </a:pPr>
            <a:r>
              <a:rPr lang="en-US" dirty="0"/>
              <a:t>Fifth level</a:t>
            </a:r>
          </a:p>
        </p:txBody>
      </p:sp>
      <p:sp>
        <p:nvSpPr>
          <p:cNvPr id="7" name="Slide Number Placeholder 6"/>
          <p:cNvSpPr>
            <a:spLocks noGrp="1"/>
          </p:cNvSpPr>
          <p:nvPr>
            <p:ph type="sldNum" sz="quarter" idx="5"/>
          </p:nvPr>
        </p:nvSpPr>
        <p:spPr>
          <a:xfrm>
            <a:off x="4143589" y="11725038"/>
            <a:ext cx="3169919" cy="619362"/>
          </a:xfrm>
          <a:prstGeom prst="rect">
            <a:avLst/>
          </a:prstGeom>
        </p:spPr>
        <p:txBody>
          <a:bodyPr vert="horz" lIns="112299" tIns="56150" rIns="112299" bIns="56150" rtlCol="0" anchor="b"/>
          <a:lstStyle>
            <a:lvl1pPr algn="r">
              <a:defRPr sz="1600"/>
            </a:lvl1pPr>
          </a:lstStyle>
          <a:p>
            <a:fld id="{9EDC5964-3162-43B5-B1EC-63C8D166D7D3}" type="slidenum">
              <a:rPr lang="en-US" smtClean="0"/>
              <a:t>‹#›</a:t>
            </a:fld>
            <a:endParaRPr lang="en-US"/>
          </a:p>
        </p:txBody>
      </p:sp>
      <p:sp>
        <p:nvSpPr>
          <p:cNvPr id="6" name="Footer Placeholder 5"/>
          <p:cNvSpPr>
            <a:spLocks noGrp="1"/>
          </p:cNvSpPr>
          <p:nvPr>
            <p:ph type="ftr" sz="quarter" idx="4"/>
          </p:nvPr>
        </p:nvSpPr>
        <p:spPr>
          <a:xfrm>
            <a:off x="2" y="11725038"/>
            <a:ext cx="3169919" cy="619362"/>
          </a:xfrm>
          <a:prstGeom prst="rect">
            <a:avLst/>
          </a:prstGeom>
        </p:spPr>
        <p:txBody>
          <a:bodyPr vert="horz" lIns="112299" tIns="56150" rIns="112299" bIns="56150" rtlCol="0" anchor="b"/>
          <a:lstStyle>
            <a:lvl1pPr algn="l">
              <a:defRPr sz="1600"/>
            </a:lvl1pPr>
          </a:lstStyle>
          <a:p>
            <a:endParaRPr lang="en-US"/>
          </a:p>
        </p:txBody>
      </p:sp>
    </p:spTree>
    <p:extLst>
      <p:ext uri="{BB962C8B-B14F-4D97-AF65-F5344CB8AC3E}">
        <p14:creationId xmlns:p14="http://schemas.microsoft.com/office/powerpoint/2010/main" val="684971693"/>
      </p:ext>
    </p:extLst>
  </p:cSld>
  <p:clrMap bg1="lt1" tx1="dk1" bg2="lt2" tx2="dk2" accent1="accent1" accent2="accent2" accent3="accent3" accent4="accent4" accent5="accent5" accent6="accent6" hlink="hlink" folHlink="folHlink"/>
  <p:notesStyle>
    <a:lvl1pPr marL="0" algn="l" defTabSz="914400" rtl="0" eaLnBrk="1" latinLnBrk="0" hangingPunct="1">
      <a:defRPr lang="en-US" sz="1200" b="0" i="0" kern="1200">
        <a:solidFill>
          <a:schemeClr val="tx1"/>
        </a:solidFill>
        <a:latin typeface="+mn-lt"/>
        <a:ea typeface="+mn-ea"/>
        <a:cs typeface="Oracle Sans" panose="020B0503020204020204" pitchFamily="34" charset="0"/>
      </a:defRPr>
    </a:lvl1pPr>
    <a:lvl2pPr marL="457200" algn="l" defTabSz="914400" rtl="0" eaLnBrk="1" latinLnBrk="0" hangingPunct="1">
      <a:defRPr lang="en-US" sz="1200" b="0" i="0" kern="1200">
        <a:solidFill>
          <a:schemeClr val="tx1"/>
        </a:solidFill>
        <a:latin typeface="+mn-lt"/>
        <a:ea typeface="+mn-ea"/>
        <a:cs typeface="Oracle Sans" panose="020B0503020204020204" pitchFamily="34" charset="0"/>
      </a:defRPr>
    </a:lvl2pPr>
    <a:lvl3pPr marL="914400" algn="l" defTabSz="914400" rtl="0" eaLnBrk="1" latinLnBrk="0" hangingPunct="1">
      <a:defRPr lang="en-US" sz="1100" kern="1200">
        <a:solidFill>
          <a:schemeClr val="tx1"/>
        </a:solidFill>
        <a:latin typeface="Oracle Sans Light" panose="020B0403020204020204" pitchFamily="34" charset="0"/>
        <a:ea typeface="+mn-ea"/>
        <a:cs typeface="Oracle Sans Light" panose="020B0403020204020204" pitchFamily="34" charset="0"/>
      </a:defRPr>
    </a:lvl3pPr>
    <a:lvl4pPr marL="1371600" algn="l" defTabSz="914400" rtl="0" eaLnBrk="1" latinLnBrk="0" hangingPunct="1">
      <a:defRPr lang="en-US" sz="1050" kern="1200">
        <a:solidFill>
          <a:schemeClr val="tx1"/>
        </a:solidFill>
        <a:latin typeface="Oracle Sans Light" panose="020B0403020204020204" pitchFamily="34" charset="0"/>
        <a:ea typeface="+mn-ea"/>
        <a:cs typeface="Oracle Sans Light" panose="020B0403020204020204" pitchFamily="34" charset="0"/>
      </a:defRPr>
    </a:lvl4pPr>
    <a:lvl5pPr marL="1828800" algn="l" defTabSz="914400" rtl="0" eaLnBrk="1" latinLnBrk="0" hangingPunct="1">
      <a:defRPr lang="en-US" sz="1000" kern="1200">
        <a:solidFill>
          <a:schemeClr val="tx1"/>
        </a:solidFill>
        <a:latin typeface="Oracle Sans Light" panose="020B0403020204020204" pitchFamily="34" charset="0"/>
        <a:ea typeface="+mn-ea"/>
        <a:cs typeface="Oracle Sans Light" panose="020B0403020204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Hello everyone. My name is Tudor </a:t>
            </a:r>
            <a:r>
              <a:rPr lang="en-US" sz="1800" kern="100" dirty="0" err="1">
                <a:effectLst/>
                <a:latin typeface="Aptos" panose="020B0004020202020204" pitchFamily="34" charset="0"/>
                <a:ea typeface="Aptos" panose="020B0004020202020204" pitchFamily="34" charset="0"/>
                <a:cs typeface="Arial" panose="020B0604020202020204" pitchFamily="34" charset="0"/>
              </a:rPr>
              <a:t>Bulgaru</a:t>
            </a:r>
            <a:r>
              <a:rPr lang="en-US" sz="1800" kern="100" dirty="0">
                <a:effectLst/>
                <a:latin typeface="Aptos" panose="020B0004020202020204" pitchFamily="34" charset="0"/>
                <a:ea typeface="Aptos" panose="020B0004020202020204" pitchFamily="34" charset="0"/>
                <a:cs typeface="Arial" panose="020B0604020202020204" pitchFamily="34" charset="0"/>
              </a:rPr>
              <a:t>, and today, I’ll present </a:t>
            </a:r>
            <a:r>
              <a:rPr lang="en-US" sz="1800" i="1" kern="100" dirty="0">
                <a:effectLst/>
                <a:latin typeface="Aptos" panose="020B0004020202020204" pitchFamily="34" charset="0"/>
                <a:ea typeface="Aptos" panose="020B0004020202020204" pitchFamily="34" charset="0"/>
                <a:cs typeface="Arial" panose="020B0604020202020204" pitchFamily="34" charset="0"/>
              </a:rPr>
              <a:t>Student Evaluation Tools</a:t>
            </a:r>
            <a:r>
              <a:rPr lang="en-US" sz="1800" kern="100" dirty="0">
                <a:effectLst/>
                <a:latin typeface="Aptos" panose="020B0004020202020204" pitchFamily="34" charset="0"/>
                <a:ea typeface="Aptos" panose="020B0004020202020204" pitchFamily="34" charset="0"/>
                <a:cs typeface="Arial" panose="020B0604020202020204" pitchFamily="34" charset="0"/>
              </a:rPr>
              <a:t>. Specifically, I’ll discuss how we designed and implemented interactive quizzes for the AVIONIC Learn platform. Quizzes are essential in modern education—they don’t just test knowledge but also reinforce learning and provide valuable insights for both students and teachers.</a:t>
            </a:r>
          </a:p>
          <a:p>
            <a:pPr>
              <a:lnSpc>
                <a:spcPct val="107000"/>
              </a:lnSpc>
              <a:spcAft>
                <a:spcPts val="800"/>
              </a:spcAft>
            </a:pPr>
            <a:r>
              <a:rPr lang="en-US" sz="1800" kern="100" dirty="0">
                <a:solidFill>
                  <a:srgbClr val="00B050"/>
                </a:solidFill>
                <a:effectLst/>
                <a:latin typeface="Aptos" panose="020B0004020202020204" pitchFamily="34" charset="0"/>
                <a:ea typeface="Aptos" panose="020B0004020202020204" pitchFamily="34" charset="0"/>
                <a:cs typeface="Arial" panose="020B0604020202020204" pitchFamily="34" charset="0"/>
              </a:rPr>
              <a:t> </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9EDC5964-3162-43B5-B1EC-63C8D166D7D3}" type="slidenum">
              <a:rPr lang="en-US" smtClean="0"/>
              <a:t>1</a:t>
            </a:fld>
            <a:endParaRPr lang="en-US"/>
          </a:p>
        </p:txBody>
      </p:sp>
    </p:spTree>
    <p:extLst>
      <p:ext uri="{BB962C8B-B14F-4D97-AF65-F5344CB8AC3E}">
        <p14:creationId xmlns:p14="http://schemas.microsoft.com/office/powerpoint/2010/main" val="38340310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Fill-in-the-blank questions test memory and attention to detail.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These questions are excellent for reinforcing specific facts and terminology.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They also encourage active recall, which is critical for long-term retention.</a:t>
            </a:r>
          </a:p>
          <a:p>
            <a:pPr>
              <a:lnSpc>
                <a:spcPct val="107000"/>
              </a:lnSpc>
              <a:spcAft>
                <a:spcPts val="800"/>
              </a:spcAft>
            </a:pPr>
            <a:r>
              <a:rPr lang="ro-RO" sz="1800" kern="100" dirty="0" err="1">
                <a:effectLst/>
                <a:latin typeface="Aptos" panose="020B0004020202020204" pitchFamily="34" charset="0"/>
                <a:ea typeface="Aptos" panose="020B0004020202020204" pitchFamily="34" charset="0"/>
                <a:cs typeface="Arial" panose="020B0604020202020204" pitchFamily="34" charset="0"/>
              </a:rPr>
              <a:t>Nevertheless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these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questions</a:t>
            </a:r>
            <a:r>
              <a:rPr lang="ro-RO" sz="1800" kern="100" dirty="0">
                <a:effectLst/>
                <a:latin typeface="Aptos" panose="020B0004020202020204" pitchFamily="34" charset="0"/>
                <a:ea typeface="Aptos" panose="020B0004020202020204" pitchFamily="34" charset="0"/>
                <a:cs typeface="Arial" panose="020B0604020202020204" pitchFamily="34" charset="0"/>
              </a:rPr>
              <a:t> are </a:t>
            </a:r>
            <a:r>
              <a:rPr lang="ro-RO" sz="1800" kern="100" dirty="0" err="1">
                <a:effectLst/>
                <a:latin typeface="Aptos" panose="020B0004020202020204" pitchFamily="34" charset="0"/>
                <a:ea typeface="Aptos" panose="020B0004020202020204" pitchFamily="34" charset="0"/>
                <a:cs typeface="Arial" panose="020B0604020202020204" pitchFamily="34" charset="0"/>
              </a:rPr>
              <a:t>great</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because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there’s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no</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guessing</a:t>
            </a:r>
            <a:r>
              <a:rPr lang="ro-RO" sz="1800" kern="100" dirty="0">
                <a:effectLst/>
                <a:latin typeface="Aptos" panose="020B0004020202020204" pitchFamily="34" charset="0"/>
                <a:ea typeface="Aptos" panose="020B0004020202020204" pitchFamily="34" charset="0"/>
                <a:cs typeface="Arial" panose="020B0604020202020204" pitchFamily="34" charset="0"/>
              </a:rPr>
              <a:t>—</a:t>
            </a:r>
            <a:r>
              <a:rPr lang="ro-RO" sz="1800" kern="100" dirty="0" err="1">
                <a:effectLst/>
                <a:latin typeface="Aptos" panose="020B0004020202020204" pitchFamily="34" charset="0"/>
                <a:ea typeface="Aptos" panose="020B0004020202020204" pitchFamily="34" charset="0"/>
                <a:cs typeface="Arial" panose="020B0604020202020204" pitchFamily="34" charset="0"/>
              </a:rPr>
              <a:t>you</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either</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know</a:t>
            </a:r>
            <a:r>
              <a:rPr lang="ro-RO" sz="1800" kern="100" dirty="0">
                <a:effectLst/>
                <a:latin typeface="Aptos" panose="020B0004020202020204" pitchFamily="34" charset="0"/>
                <a:ea typeface="Aptos" panose="020B0004020202020204" pitchFamily="34" charset="0"/>
                <a:cs typeface="Arial" panose="020B0604020202020204" pitchFamily="34" charset="0"/>
              </a:rPr>
              <a:t> it, or </a:t>
            </a:r>
            <a:r>
              <a:rPr lang="ro-RO" sz="1800" kern="100" dirty="0" err="1">
                <a:effectLst/>
                <a:latin typeface="Aptos" panose="020B0004020202020204" pitchFamily="34" charset="0"/>
                <a:ea typeface="Aptos" panose="020B0004020202020204" pitchFamily="34" charset="0"/>
                <a:cs typeface="Arial" panose="020B0604020202020204" pitchFamily="34" charset="0"/>
              </a:rPr>
              <a:t>you</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don’t</a:t>
            </a:r>
            <a:r>
              <a:rPr lang="ro-RO" sz="1800" kern="100" dirty="0">
                <a:effectLst/>
                <a:latin typeface="Aptos" panose="020B0004020202020204" pitchFamily="34" charset="0"/>
                <a:ea typeface="Aptos" panose="020B0004020202020204" pitchFamily="34" charset="0"/>
                <a:cs typeface="Arial" panose="020B0604020202020204" pitchFamily="34" charset="0"/>
              </a:rPr>
              <a:t>.</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9EDC5964-3162-43B5-B1EC-63C8D166D7D3}" type="slidenum">
              <a:rPr lang="en-US" smtClean="0"/>
              <a:t>11</a:t>
            </a:fld>
            <a:endParaRPr lang="en-US"/>
          </a:p>
        </p:txBody>
      </p:sp>
    </p:spTree>
    <p:extLst>
      <p:ext uri="{BB962C8B-B14F-4D97-AF65-F5344CB8AC3E}">
        <p14:creationId xmlns:p14="http://schemas.microsoft.com/office/powerpoint/2010/main" val="4668959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Drag-and-drop questions are highly interactive.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They require students to arrange items in a specific sequence or match them to corresponding categories.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These questions are particularly effective for assessing practical knowledge and logical thinking. </a:t>
            </a:r>
          </a:p>
          <a:p>
            <a:r>
              <a:rPr lang="en-US" sz="1800" dirty="0">
                <a:effectLst/>
                <a:latin typeface="Aptos" panose="020B0004020202020204" pitchFamily="34" charset="0"/>
                <a:ea typeface="Aptos" panose="020B0004020202020204" pitchFamily="34" charset="0"/>
                <a:cs typeface="Arial" panose="020B0604020202020204" pitchFamily="34" charset="0"/>
              </a:rPr>
              <a:t>They also make learning more engaging by involving hands-on interaction.</a:t>
            </a:r>
            <a:endParaRPr lang="en-US" dirty="0"/>
          </a:p>
        </p:txBody>
      </p:sp>
      <p:sp>
        <p:nvSpPr>
          <p:cNvPr id="4" name="Slide Number Placeholder 3"/>
          <p:cNvSpPr>
            <a:spLocks noGrp="1"/>
          </p:cNvSpPr>
          <p:nvPr>
            <p:ph type="sldNum" sz="quarter" idx="5"/>
          </p:nvPr>
        </p:nvSpPr>
        <p:spPr/>
        <p:txBody>
          <a:bodyPr/>
          <a:lstStyle/>
          <a:p>
            <a:fld id="{9EDC5964-3162-43B5-B1EC-63C8D166D7D3}" type="slidenum">
              <a:rPr lang="en-US" smtClean="0"/>
              <a:t>12</a:t>
            </a:fld>
            <a:endParaRPr lang="en-US"/>
          </a:p>
        </p:txBody>
      </p:sp>
    </p:spTree>
    <p:extLst>
      <p:ext uri="{BB962C8B-B14F-4D97-AF65-F5344CB8AC3E}">
        <p14:creationId xmlns:p14="http://schemas.microsoft.com/office/powerpoint/2010/main" val="39171099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True/False questions are simple and quick to complete.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They are designed to evaluate a student’s understanding of basic facts or concepts. </a:t>
            </a:r>
          </a:p>
          <a:p>
            <a:r>
              <a:rPr lang="en-US" sz="1800" dirty="0">
                <a:effectLst/>
                <a:latin typeface="Aptos" panose="020B0004020202020204" pitchFamily="34" charset="0"/>
                <a:ea typeface="Aptos" panose="020B0004020202020204" pitchFamily="34" charset="0"/>
                <a:cs typeface="Arial" panose="020B0604020202020204" pitchFamily="34" charset="0"/>
              </a:rPr>
              <a:t>These questions are ideal for reviews and are easy to grade, especially in large-scale assessments.</a:t>
            </a:r>
            <a:endParaRPr lang="en-US" dirty="0"/>
          </a:p>
        </p:txBody>
      </p:sp>
      <p:sp>
        <p:nvSpPr>
          <p:cNvPr id="4" name="Slide Number Placeholder 3"/>
          <p:cNvSpPr>
            <a:spLocks noGrp="1"/>
          </p:cNvSpPr>
          <p:nvPr>
            <p:ph type="sldNum" sz="quarter" idx="5"/>
          </p:nvPr>
        </p:nvSpPr>
        <p:spPr/>
        <p:txBody>
          <a:bodyPr/>
          <a:lstStyle/>
          <a:p>
            <a:fld id="{9EDC5964-3162-43B5-B1EC-63C8D166D7D3}" type="slidenum">
              <a:rPr lang="en-US" smtClean="0"/>
              <a:t>13</a:t>
            </a:fld>
            <a:endParaRPr lang="en-US"/>
          </a:p>
        </p:txBody>
      </p:sp>
    </p:spTree>
    <p:extLst>
      <p:ext uri="{BB962C8B-B14F-4D97-AF65-F5344CB8AC3E}">
        <p14:creationId xmlns:p14="http://schemas.microsoft.com/office/powerpoint/2010/main" val="5060699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Open-ended questions challenge students to articulate their understanding in their own words.</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This type of question develops critical thinking, problem-solving, and communication skills.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It’s particularly useful for assessing complex or subjective topics, as it allows students to apply the information gained in the course in real life scenarios.</a:t>
            </a:r>
          </a:p>
          <a:p>
            <a:pPr>
              <a:lnSpc>
                <a:spcPct val="107000"/>
              </a:lnSpc>
              <a:spcAft>
                <a:spcPts val="800"/>
              </a:spcAft>
            </a:pPr>
            <a:r>
              <a:rPr lang="ro-RO" sz="1800" kern="100" dirty="0">
                <a:effectLst/>
                <a:latin typeface="Aptos" panose="020B0004020202020204" pitchFamily="34" charset="0"/>
                <a:ea typeface="Aptos" panose="020B0004020202020204" pitchFamily="34" charset="0"/>
                <a:cs typeface="Arial" panose="020B0604020202020204" pitchFamily="34" charset="0"/>
              </a:rPr>
              <a:t>Sure, </a:t>
            </a:r>
            <a:r>
              <a:rPr lang="ro-RO" sz="1800" kern="100" dirty="0" err="1">
                <a:effectLst/>
                <a:latin typeface="Aptos" panose="020B0004020202020204" pitchFamily="34" charset="0"/>
                <a:ea typeface="Aptos" panose="020B0004020202020204" pitchFamily="34" charset="0"/>
                <a:cs typeface="Arial" panose="020B0604020202020204" pitchFamily="34" charset="0"/>
              </a:rPr>
              <a:t>they’re</a:t>
            </a:r>
            <a:r>
              <a:rPr lang="ro-RO" sz="1800" kern="100" dirty="0">
                <a:effectLst/>
                <a:latin typeface="Aptos" panose="020B0004020202020204" pitchFamily="34" charset="0"/>
                <a:ea typeface="Aptos" panose="020B0004020202020204" pitchFamily="34" charset="0"/>
                <a:cs typeface="Arial" panose="020B0604020202020204" pitchFamily="34" charset="0"/>
              </a:rPr>
              <a:t> a bit more </a:t>
            </a:r>
            <a:r>
              <a:rPr lang="ro-RO" sz="1800" kern="100" dirty="0" err="1">
                <a:effectLst/>
                <a:latin typeface="Aptos" panose="020B0004020202020204" pitchFamily="34" charset="0"/>
                <a:ea typeface="Aptos" panose="020B0004020202020204" pitchFamily="34" charset="0"/>
                <a:cs typeface="Arial" panose="020B0604020202020204" pitchFamily="34" charset="0"/>
              </a:rPr>
              <a:t>challenging</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to</a:t>
            </a:r>
            <a:r>
              <a:rPr lang="ro-RO" sz="1800" kern="100" dirty="0">
                <a:effectLst/>
                <a:latin typeface="Aptos" panose="020B0004020202020204" pitchFamily="34" charset="0"/>
                <a:ea typeface="Aptos" panose="020B0004020202020204" pitchFamily="34" charset="0"/>
                <a:cs typeface="Arial" panose="020B0604020202020204" pitchFamily="34" charset="0"/>
              </a:rPr>
              <a:t> grade, but </a:t>
            </a:r>
            <a:r>
              <a:rPr lang="ro-RO" sz="1800" kern="100" dirty="0" err="1">
                <a:effectLst/>
                <a:latin typeface="Aptos" panose="020B0004020202020204" pitchFamily="34" charset="0"/>
                <a:ea typeface="Aptos" panose="020B0004020202020204" pitchFamily="34" charset="0"/>
                <a:cs typeface="Arial" panose="020B0604020202020204" pitchFamily="34" charset="0"/>
              </a:rPr>
              <a:t>the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insights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they</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provide</a:t>
            </a:r>
            <a:r>
              <a:rPr lang="ro-RO" sz="1800" kern="100" dirty="0">
                <a:effectLst/>
                <a:latin typeface="Aptos" panose="020B0004020202020204" pitchFamily="34" charset="0"/>
                <a:ea typeface="Aptos" panose="020B0004020202020204" pitchFamily="34" charset="0"/>
                <a:cs typeface="Arial" panose="020B0604020202020204" pitchFamily="34" charset="0"/>
              </a:rPr>
              <a:t> are </a:t>
            </a:r>
            <a:r>
              <a:rPr lang="ro-RO" sz="1800" kern="100" dirty="0" err="1">
                <a:effectLst/>
                <a:latin typeface="Aptos" panose="020B0004020202020204" pitchFamily="34" charset="0"/>
                <a:ea typeface="Aptos" panose="020B0004020202020204" pitchFamily="34" charset="0"/>
                <a:cs typeface="Arial" panose="020B0604020202020204" pitchFamily="34" charset="0"/>
              </a:rPr>
              <a:t>extremely</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valuable</a:t>
            </a:r>
            <a:r>
              <a:rPr lang="ro-RO" sz="1800" kern="100" dirty="0">
                <a:effectLst/>
                <a:latin typeface="Aptos" panose="020B0004020202020204" pitchFamily="34" charset="0"/>
                <a:ea typeface="Aptos" panose="020B0004020202020204" pitchFamily="34" charset="0"/>
                <a:cs typeface="Arial" panose="020B0604020202020204" pitchFamily="34" charset="0"/>
              </a:rPr>
              <a:t>.</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9EDC5964-3162-43B5-B1EC-63C8D166D7D3}" type="slidenum">
              <a:rPr lang="en-US" smtClean="0"/>
              <a:t>14</a:t>
            </a:fld>
            <a:endParaRPr lang="en-US"/>
          </a:p>
        </p:txBody>
      </p:sp>
    </p:spTree>
    <p:extLst>
      <p:ext uri="{BB962C8B-B14F-4D97-AF65-F5344CB8AC3E}">
        <p14:creationId xmlns:p14="http://schemas.microsoft.com/office/powerpoint/2010/main" val="23639254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Matching questions test a student’s ability to pair related concepts.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This format is both interactive and effective for reinforcing relationships between terms or ideas.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Matching questions are especially useful for topics that involve terminology or paired processes.</a:t>
            </a:r>
          </a:p>
          <a:p>
            <a:endParaRPr lang="en-US" dirty="0"/>
          </a:p>
        </p:txBody>
      </p:sp>
      <p:sp>
        <p:nvSpPr>
          <p:cNvPr id="4" name="Slide Number Placeholder 3"/>
          <p:cNvSpPr>
            <a:spLocks noGrp="1"/>
          </p:cNvSpPr>
          <p:nvPr>
            <p:ph type="sldNum" sz="quarter" idx="5"/>
          </p:nvPr>
        </p:nvSpPr>
        <p:spPr/>
        <p:txBody>
          <a:bodyPr/>
          <a:lstStyle/>
          <a:p>
            <a:fld id="{9EDC5964-3162-43B5-B1EC-63C8D166D7D3}" type="slidenum">
              <a:rPr lang="en-US" smtClean="0"/>
              <a:t>15</a:t>
            </a:fld>
            <a:endParaRPr lang="en-US"/>
          </a:p>
        </p:txBody>
      </p:sp>
    </p:spTree>
    <p:extLst>
      <p:ext uri="{BB962C8B-B14F-4D97-AF65-F5344CB8AC3E}">
        <p14:creationId xmlns:p14="http://schemas.microsoft.com/office/powerpoint/2010/main" val="28028790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kern="100" dirty="0">
                <a:effectLst/>
                <a:latin typeface="Aptos" panose="020B0004020202020204" pitchFamily="34" charset="0"/>
                <a:ea typeface="Aptos" panose="020B0004020202020204" pitchFamily="34" charset="0"/>
                <a:cs typeface="Arial" panose="020B0604020202020204" pitchFamily="34" charset="0"/>
              </a:rPr>
              <a:t>In conclusion, quizzes are a vital tool in modern education. </a:t>
            </a:r>
          </a:p>
          <a:p>
            <a:pPr>
              <a:lnSpc>
                <a:spcPct val="107000"/>
              </a:lnSpc>
              <a:spcAft>
                <a:spcPts val="800"/>
              </a:spcAft>
            </a:pPr>
            <a:r>
              <a:rPr lang="en-US" sz="1200" kern="100" dirty="0">
                <a:effectLst/>
                <a:latin typeface="Aptos" panose="020B0004020202020204" pitchFamily="34" charset="0"/>
                <a:ea typeface="Aptos" panose="020B0004020202020204" pitchFamily="34" charset="0"/>
                <a:cs typeface="Arial" panose="020B0604020202020204" pitchFamily="34" charset="0"/>
              </a:rPr>
              <a:t>They reinforce learning for students, provide valuable feedback for teachers, and make the learning experience more dynamic and engaging. </a:t>
            </a:r>
          </a:p>
          <a:p>
            <a:pPr>
              <a:lnSpc>
                <a:spcPct val="107000"/>
              </a:lnSpc>
              <a:spcAft>
                <a:spcPts val="800"/>
              </a:spcAft>
            </a:pPr>
            <a:r>
              <a:rPr lang="en-US" sz="1200" kern="100" dirty="0">
                <a:effectLst/>
                <a:latin typeface="Aptos" panose="020B0004020202020204" pitchFamily="34" charset="0"/>
                <a:ea typeface="Aptos" panose="020B0004020202020204" pitchFamily="34" charset="0"/>
                <a:cs typeface="Arial" panose="020B0604020202020204" pitchFamily="34" charset="0"/>
              </a:rPr>
              <a:t>By incorporating interactive and diverse question types, we ensure that our assessments are both effective and enjoyable. </a:t>
            </a:r>
          </a:p>
          <a:p>
            <a:pPr>
              <a:lnSpc>
                <a:spcPct val="107000"/>
              </a:lnSpc>
              <a:spcAft>
                <a:spcPts val="800"/>
              </a:spcAft>
            </a:pPr>
            <a:r>
              <a:rPr lang="en-US" sz="1200" kern="100" dirty="0">
                <a:effectLst/>
                <a:latin typeface="Aptos" panose="020B0004020202020204" pitchFamily="34" charset="0"/>
                <a:ea typeface="Aptos" panose="020B0004020202020204" pitchFamily="34" charset="0"/>
                <a:cs typeface="Arial" panose="020B0604020202020204" pitchFamily="34" charset="0"/>
              </a:rPr>
              <a:t>As online learning continues to grow, quizzes will play a vital role in creating high-quality and impactful education. </a:t>
            </a:r>
          </a:p>
          <a:p>
            <a:pPr>
              <a:lnSpc>
                <a:spcPct val="107000"/>
              </a:lnSpc>
              <a:spcAft>
                <a:spcPts val="800"/>
              </a:spcAft>
            </a:pPr>
            <a:r>
              <a:rPr lang="en-US" sz="1200" kern="100" dirty="0">
                <a:effectLst/>
                <a:latin typeface="Aptos" panose="020B0004020202020204" pitchFamily="34" charset="0"/>
                <a:ea typeface="Aptos" panose="020B0004020202020204" pitchFamily="34" charset="0"/>
                <a:cs typeface="Arial" panose="020B0604020202020204" pitchFamily="34" charset="0"/>
              </a:rPr>
              <a:t>Thank you for your attention, </a:t>
            </a:r>
            <a:r>
              <a:rPr lang="ro-RO" sz="1200" kern="100" dirty="0" err="1">
                <a:effectLst/>
                <a:latin typeface="Aptos" panose="020B0004020202020204" pitchFamily="34" charset="0"/>
                <a:ea typeface="Aptos" panose="020B0004020202020204" pitchFamily="34" charset="0"/>
                <a:cs typeface="Arial" panose="020B0604020202020204" pitchFamily="34" charset="0"/>
              </a:rPr>
              <a:t>and</a:t>
            </a:r>
            <a:r>
              <a:rPr lang="ro-RO" sz="1200" kern="100" dirty="0">
                <a:effectLst/>
                <a:latin typeface="Aptos" panose="020B0004020202020204" pitchFamily="34" charset="0"/>
                <a:ea typeface="Aptos" panose="020B0004020202020204" pitchFamily="34" charset="0"/>
                <a:cs typeface="Arial" panose="020B0604020202020204" pitchFamily="34" charset="0"/>
              </a:rPr>
              <a:t> </a:t>
            </a:r>
            <a:r>
              <a:rPr lang="ro-RO" sz="1200" kern="100" dirty="0" err="1">
                <a:effectLst/>
                <a:latin typeface="Aptos" panose="020B0004020202020204" pitchFamily="34" charset="0"/>
                <a:ea typeface="Aptos" panose="020B0004020202020204" pitchFamily="34" charset="0"/>
                <a:cs typeface="Arial" panose="020B0604020202020204" pitchFamily="34" charset="0"/>
              </a:rPr>
              <a:t>don’t</a:t>
            </a:r>
            <a:r>
              <a:rPr lang="ro-RO" sz="1200" kern="100" dirty="0">
                <a:effectLst/>
                <a:latin typeface="Aptos" panose="020B0004020202020204" pitchFamily="34" charset="0"/>
                <a:ea typeface="Aptos" panose="020B0004020202020204" pitchFamily="34" charset="0"/>
                <a:cs typeface="Arial" panose="020B0604020202020204" pitchFamily="34" charset="0"/>
              </a:rPr>
              <a:t> </a:t>
            </a:r>
            <a:r>
              <a:rPr lang="ro-RO" sz="1200" kern="100" dirty="0" err="1">
                <a:effectLst/>
                <a:latin typeface="Aptos" panose="020B0004020202020204" pitchFamily="34" charset="0"/>
                <a:ea typeface="Aptos" panose="020B0004020202020204" pitchFamily="34" charset="0"/>
                <a:cs typeface="Arial" panose="020B0604020202020204" pitchFamily="34" charset="0"/>
              </a:rPr>
              <a:t>worry</a:t>
            </a:r>
            <a:r>
              <a:rPr lang="ro-RO" sz="1200" kern="100" dirty="0">
                <a:effectLst/>
                <a:latin typeface="Aptos" panose="020B0004020202020204" pitchFamily="34" charset="0"/>
                <a:ea typeface="Aptos" panose="020B0004020202020204" pitchFamily="34" charset="0"/>
                <a:cs typeface="Arial" panose="020B0604020202020204" pitchFamily="34" charset="0"/>
              </a:rPr>
              <a:t>, </a:t>
            </a:r>
            <a:r>
              <a:rPr lang="ro-RO" sz="1200" kern="100" dirty="0" err="1">
                <a:effectLst/>
                <a:latin typeface="Aptos" panose="020B0004020202020204" pitchFamily="34" charset="0"/>
                <a:ea typeface="Aptos" panose="020B0004020202020204" pitchFamily="34" charset="0"/>
                <a:cs typeface="Arial" panose="020B0604020202020204" pitchFamily="34" charset="0"/>
              </a:rPr>
              <a:t>there’s</a:t>
            </a:r>
            <a:r>
              <a:rPr lang="ro-RO" sz="1200" kern="100" dirty="0">
                <a:effectLst/>
                <a:latin typeface="Aptos" panose="020B0004020202020204" pitchFamily="34" charset="0"/>
                <a:ea typeface="Aptos" panose="020B0004020202020204" pitchFamily="34" charset="0"/>
                <a:cs typeface="Arial" panose="020B0604020202020204" pitchFamily="34" charset="0"/>
              </a:rPr>
              <a:t> </a:t>
            </a:r>
            <a:r>
              <a:rPr lang="ro-RO" sz="1200" kern="100" dirty="0" err="1">
                <a:effectLst/>
                <a:latin typeface="Aptos" panose="020B0004020202020204" pitchFamily="34" charset="0"/>
                <a:ea typeface="Aptos" panose="020B0004020202020204" pitchFamily="34" charset="0"/>
                <a:cs typeface="Arial" panose="020B0604020202020204" pitchFamily="34" charset="0"/>
              </a:rPr>
              <a:t>no</a:t>
            </a:r>
            <a:r>
              <a:rPr lang="ro-RO" sz="1200" kern="100" dirty="0">
                <a:effectLst/>
                <a:latin typeface="Aptos" panose="020B0004020202020204" pitchFamily="34" charset="0"/>
                <a:ea typeface="Aptos" panose="020B0004020202020204" pitchFamily="34" charset="0"/>
                <a:cs typeface="Arial" panose="020B0604020202020204" pitchFamily="34" charset="0"/>
              </a:rPr>
              <a:t> </a:t>
            </a:r>
            <a:r>
              <a:rPr lang="ro-RO" sz="1200" kern="100" dirty="0" err="1">
                <a:effectLst/>
                <a:latin typeface="Aptos" panose="020B0004020202020204" pitchFamily="34" charset="0"/>
                <a:ea typeface="Aptos" panose="020B0004020202020204" pitchFamily="34" charset="0"/>
                <a:cs typeface="Arial" panose="020B0604020202020204" pitchFamily="34" charset="0"/>
              </a:rPr>
              <a:t>quiz</a:t>
            </a:r>
            <a:r>
              <a:rPr lang="ro-RO" sz="1200" kern="100" dirty="0">
                <a:effectLst/>
                <a:latin typeface="Aptos" panose="020B0004020202020204" pitchFamily="34" charset="0"/>
                <a:ea typeface="Aptos" panose="020B0004020202020204" pitchFamily="34" charset="0"/>
                <a:cs typeface="Arial" panose="020B0604020202020204" pitchFamily="34" charset="0"/>
              </a:rPr>
              <a:t> at </a:t>
            </a:r>
            <a:r>
              <a:rPr lang="ro-RO" sz="1200" kern="100" dirty="0" err="1">
                <a:effectLst/>
                <a:latin typeface="Aptos" panose="020B0004020202020204" pitchFamily="34" charset="0"/>
                <a:ea typeface="Aptos" panose="020B0004020202020204" pitchFamily="34" charset="0"/>
                <a:cs typeface="Arial" panose="020B0604020202020204" pitchFamily="34" charset="0"/>
              </a:rPr>
              <a:t>the</a:t>
            </a:r>
            <a:r>
              <a:rPr lang="ro-RO" sz="1200" kern="100" dirty="0">
                <a:effectLst/>
                <a:latin typeface="Aptos" panose="020B0004020202020204" pitchFamily="34" charset="0"/>
                <a:ea typeface="Aptos" panose="020B0004020202020204" pitchFamily="34" charset="0"/>
                <a:cs typeface="Arial" panose="020B0604020202020204" pitchFamily="34" charset="0"/>
              </a:rPr>
              <a:t> </a:t>
            </a:r>
            <a:r>
              <a:rPr lang="ro-RO" sz="1200" kern="100" dirty="0" err="1">
                <a:effectLst/>
                <a:latin typeface="Aptos" panose="020B0004020202020204" pitchFamily="34" charset="0"/>
                <a:ea typeface="Aptos" panose="020B0004020202020204" pitchFamily="34" charset="0"/>
                <a:cs typeface="Arial" panose="020B0604020202020204" pitchFamily="34" charset="0"/>
              </a:rPr>
              <a:t>end</a:t>
            </a:r>
            <a:r>
              <a:rPr lang="ro-RO" sz="1200" kern="100" dirty="0">
                <a:effectLst/>
                <a:latin typeface="Aptos" panose="020B0004020202020204" pitchFamily="34" charset="0"/>
                <a:ea typeface="Aptos" panose="020B0004020202020204" pitchFamily="34" charset="0"/>
                <a:cs typeface="Arial" panose="020B0604020202020204" pitchFamily="34" charset="0"/>
              </a:rPr>
              <a:t> of </a:t>
            </a:r>
            <a:r>
              <a:rPr lang="ro-RO" sz="1200" kern="100" dirty="0" err="1">
                <a:effectLst/>
                <a:latin typeface="Aptos" panose="020B0004020202020204" pitchFamily="34" charset="0"/>
                <a:ea typeface="Aptos" panose="020B0004020202020204" pitchFamily="34" charset="0"/>
                <a:cs typeface="Arial" panose="020B0604020202020204" pitchFamily="34" charset="0"/>
              </a:rPr>
              <a:t>this</a:t>
            </a:r>
            <a:r>
              <a:rPr lang="ro-RO" sz="1200" kern="100" dirty="0">
                <a:effectLst/>
                <a:latin typeface="Aptos" panose="020B0004020202020204" pitchFamily="34" charset="0"/>
                <a:ea typeface="Aptos" panose="020B0004020202020204" pitchFamily="34" charset="0"/>
                <a:cs typeface="Arial" panose="020B0604020202020204" pitchFamily="34" charset="0"/>
              </a:rPr>
              <a:t> </a:t>
            </a:r>
            <a:r>
              <a:rPr lang="ro-RO" sz="1200" kern="100" dirty="0" err="1">
                <a:effectLst/>
                <a:latin typeface="Aptos" panose="020B0004020202020204" pitchFamily="34" charset="0"/>
                <a:ea typeface="Aptos" panose="020B0004020202020204" pitchFamily="34" charset="0"/>
                <a:cs typeface="Arial" panose="020B0604020202020204" pitchFamily="34" charset="0"/>
              </a:rPr>
              <a:t>presentation</a:t>
            </a:r>
            <a:r>
              <a:rPr lang="ro-RO" sz="1200" kern="100" dirty="0">
                <a:effectLst/>
                <a:latin typeface="Aptos" panose="020B0004020202020204" pitchFamily="34" charset="0"/>
                <a:ea typeface="Aptos" panose="020B0004020202020204" pitchFamily="34" charset="0"/>
                <a:cs typeface="Arial" panose="020B0604020202020204" pitchFamily="34" charset="0"/>
              </a:rPr>
              <a:t>!</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9EDC5964-3162-43B5-B1EC-63C8D166D7D3}" type="slidenum">
              <a:rPr lang="en-US" smtClean="0"/>
              <a:t>16</a:t>
            </a:fld>
            <a:endParaRPr lang="en-US"/>
          </a:p>
        </p:txBody>
      </p:sp>
    </p:spTree>
    <p:extLst>
      <p:ext uri="{BB962C8B-B14F-4D97-AF65-F5344CB8AC3E}">
        <p14:creationId xmlns:p14="http://schemas.microsoft.com/office/powerpoint/2010/main" val="4094193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sz="1800" kern="100" dirty="0">
                <a:effectLst/>
                <a:latin typeface="Aptos" panose="020B0004020202020204" pitchFamily="34" charset="0"/>
                <a:ea typeface="Aptos" panose="020B0004020202020204" pitchFamily="34" charset="0"/>
                <a:cs typeface="Arial" panose="020B0604020202020204" pitchFamily="34" charset="0"/>
              </a:rPr>
              <a:t>Over </a:t>
            </a:r>
            <a:r>
              <a:rPr lang="en-US" sz="1800" kern="100" noProof="0" dirty="0">
                <a:effectLst/>
                <a:latin typeface="Aptos" panose="020B0004020202020204" pitchFamily="34" charset="0"/>
                <a:ea typeface="Aptos" panose="020B0004020202020204" pitchFamily="34" charset="0"/>
                <a:cs typeface="Arial" panose="020B0604020202020204" pitchFamily="34" charset="0"/>
              </a:rPr>
              <a:t>the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next</a:t>
            </a:r>
            <a:r>
              <a:rPr lang="ro-RO" sz="1800" kern="100" dirty="0">
                <a:effectLst/>
                <a:latin typeface="Aptos" panose="020B0004020202020204" pitchFamily="34" charset="0"/>
                <a:ea typeface="Aptos" panose="020B0004020202020204" pitchFamily="34" charset="0"/>
                <a:cs typeface="Arial" panose="020B0604020202020204" pitchFamily="34" charset="0"/>
              </a:rPr>
              <a:t> 10–15 </a:t>
            </a:r>
            <a:r>
              <a:rPr lang="ro-RO" sz="1800" kern="100" dirty="0" err="1">
                <a:effectLst/>
                <a:latin typeface="Aptos" panose="020B0004020202020204" pitchFamily="34" charset="0"/>
                <a:ea typeface="Aptos" panose="020B0004020202020204" pitchFamily="34" charset="0"/>
                <a:cs typeface="Arial" panose="020B0604020202020204" pitchFamily="34" charset="0"/>
              </a:rPr>
              <a:t>minutes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I’ll</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take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you</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through</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the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creation</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process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goals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the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benefits</a:t>
            </a:r>
            <a:r>
              <a:rPr lang="ro-RO" sz="1800" kern="100" dirty="0">
                <a:effectLst/>
                <a:latin typeface="Aptos" panose="020B0004020202020204" pitchFamily="34" charset="0"/>
                <a:ea typeface="Aptos" panose="020B0004020202020204" pitchFamily="34" charset="0"/>
                <a:cs typeface="Arial" panose="020B0604020202020204" pitchFamily="34" charset="0"/>
              </a:rPr>
              <a:t> of </a:t>
            </a:r>
            <a:r>
              <a:rPr lang="ro-RO" sz="1800" kern="100" dirty="0" err="1">
                <a:effectLst/>
                <a:latin typeface="Aptos" panose="020B0004020202020204" pitchFamily="34" charset="0"/>
                <a:ea typeface="Aptos" panose="020B0004020202020204" pitchFamily="34" charset="0"/>
                <a:cs typeface="Arial" panose="020B0604020202020204" pitchFamily="34" charset="0"/>
              </a:rPr>
              <a:t>these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tools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and</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the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types</a:t>
            </a:r>
            <a:r>
              <a:rPr lang="ro-RO" sz="1800" kern="100" dirty="0">
                <a:effectLst/>
                <a:latin typeface="Aptos" panose="020B0004020202020204" pitchFamily="34" charset="0"/>
                <a:ea typeface="Aptos" panose="020B0004020202020204" pitchFamily="34" charset="0"/>
                <a:cs typeface="Arial" panose="020B0604020202020204" pitchFamily="34" charset="0"/>
              </a:rPr>
              <a:t> of </a:t>
            </a:r>
            <a:r>
              <a:rPr lang="ro-RO" sz="1800" kern="100" dirty="0" err="1">
                <a:effectLst/>
                <a:latin typeface="Aptos" panose="020B0004020202020204" pitchFamily="34" charset="0"/>
                <a:ea typeface="Aptos" panose="020B0004020202020204" pitchFamily="34" charset="0"/>
                <a:cs typeface="Arial" panose="020B0604020202020204" pitchFamily="34" charset="0"/>
              </a:rPr>
              <a:t>questions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used</a:t>
            </a:r>
            <a:r>
              <a:rPr lang="ro-RO" sz="1800" kern="100" dirty="0">
                <a:effectLst/>
                <a:latin typeface="Aptos" panose="020B0004020202020204" pitchFamily="34" charset="0"/>
                <a:ea typeface="Aptos" panose="020B0004020202020204" pitchFamily="34" charset="0"/>
                <a:cs typeface="Arial" panose="020B0604020202020204" pitchFamily="34" charset="0"/>
              </a:rPr>
              <a:t> in </a:t>
            </a:r>
            <a:r>
              <a:rPr lang="ro-RO" sz="1800" kern="100" dirty="0" err="1">
                <a:effectLst/>
                <a:latin typeface="Aptos" panose="020B0004020202020204" pitchFamily="34" charset="0"/>
                <a:ea typeface="Aptos" panose="020B0004020202020204" pitchFamily="34" charset="0"/>
                <a:cs typeface="Arial" panose="020B0604020202020204" pitchFamily="34" charset="0"/>
              </a:rPr>
              <a:t>the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quizzes</a:t>
            </a:r>
            <a:r>
              <a:rPr lang="ro-RO" sz="1800" kern="100" dirty="0">
                <a:effectLst/>
                <a:latin typeface="Aptos" panose="020B0004020202020204" pitchFamily="34" charset="0"/>
                <a:ea typeface="Aptos" panose="020B0004020202020204" pitchFamily="34" charset="0"/>
                <a:cs typeface="Arial" panose="020B0604020202020204" pitchFamily="34" charset="0"/>
              </a:rPr>
              <a:t>.</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9EDC5964-3162-43B5-B1EC-63C8D166D7D3}" type="slidenum">
              <a:rPr lang="en-US" smtClean="0"/>
              <a:t>2</a:t>
            </a:fld>
            <a:endParaRPr lang="en-US"/>
          </a:p>
        </p:txBody>
      </p:sp>
    </p:spTree>
    <p:extLst>
      <p:ext uri="{BB962C8B-B14F-4D97-AF65-F5344CB8AC3E}">
        <p14:creationId xmlns:p14="http://schemas.microsoft.com/office/powerpoint/2010/main" val="3123806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kern="100" dirty="0">
                <a:effectLst/>
                <a:latin typeface="Aptos" panose="020B0004020202020204" pitchFamily="34" charset="0"/>
                <a:ea typeface="Aptos" panose="020B0004020202020204" pitchFamily="34" charset="0"/>
                <a:cs typeface="Arial" panose="020B0604020202020204" pitchFamily="34" charset="0"/>
              </a:rPr>
              <a:t>The AVIONIC Learn platform is dedicated to provide high-quality aviation courses. To ensure effective learning, we’ve created a tailored quiz for each lesson in every course. </a:t>
            </a:r>
          </a:p>
          <a:p>
            <a:pPr>
              <a:lnSpc>
                <a:spcPct val="107000"/>
              </a:lnSpc>
              <a:spcAft>
                <a:spcPts val="800"/>
              </a:spcAft>
            </a:pPr>
            <a:r>
              <a:rPr lang="en-US" sz="1200" kern="100" dirty="0">
                <a:effectLst/>
                <a:latin typeface="Aptos" panose="020B0004020202020204" pitchFamily="34" charset="0"/>
                <a:ea typeface="Aptos" panose="020B0004020202020204" pitchFamily="34" charset="0"/>
                <a:cs typeface="Arial" panose="020B0604020202020204" pitchFamily="34" charset="0"/>
              </a:rPr>
              <a:t>These quizzes serve three primary goals: </a:t>
            </a:r>
          </a:p>
          <a:p>
            <a:pPr marL="342900" lvl="0" indent="-342900">
              <a:lnSpc>
                <a:spcPct val="107000"/>
              </a:lnSpc>
              <a:buFont typeface="Symbol" panose="05050102010706020507" pitchFamily="18" charset="2"/>
              <a:buChar char=""/>
            </a:pPr>
            <a:r>
              <a:rPr lang="en-US" sz="1200" kern="100" dirty="0">
                <a:effectLst/>
                <a:latin typeface="Aptos" panose="020B0004020202020204" pitchFamily="34" charset="0"/>
                <a:ea typeface="Aptos" panose="020B0004020202020204" pitchFamily="34" charset="0"/>
                <a:cs typeface="Arial" panose="020B0604020202020204" pitchFamily="34" charset="0"/>
              </a:rPr>
              <a:t>first, to evaluate students' progress in real-time; </a:t>
            </a:r>
          </a:p>
          <a:p>
            <a:pPr marL="342900" lvl="0" indent="-342900">
              <a:lnSpc>
                <a:spcPct val="107000"/>
              </a:lnSpc>
              <a:buFont typeface="Symbol" panose="05050102010706020507" pitchFamily="18" charset="2"/>
              <a:buChar char=""/>
            </a:pPr>
            <a:r>
              <a:rPr lang="en-US" sz="1200" kern="100" dirty="0">
                <a:effectLst/>
                <a:latin typeface="Aptos" panose="020B0004020202020204" pitchFamily="34" charset="0"/>
                <a:ea typeface="Aptos" panose="020B0004020202020204" pitchFamily="34" charset="0"/>
                <a:cs typeface="Arial" panose="020B0604020202020204" pitchFamily="34" charset="0"/>
              </a:rPr>
              <a:t>second, to create a dynamic and engaging learning experience; </a:t>
            </a:r>
          </a:p>
          <a:p>
            <a:pPr marL="342900" lvl="0" indent="-342900">
              <a:lnSpc>
                <a:spcPct val="107000"/>
              </a:lnSpc>
              <a:spcAft>
                <a:spcPts val="800"/>
              </a:spcAft>
              <a:buFont typeface="Symbol" panose="05050102010706020507" pitchFamily="18" charset="2"/>
              <a:buChar char=""/>
            </a:pPr>
            <a:r>
              <a:rPr lang="en-US" sz="1200" kern="100" dirty="0">
                <a:effectLst/>
                <a:latin typeface="Aptos" panose="020B0004020202020204" pitchFamily="34" charset="0"/>
                <a:ea typeface="Aptos" panose="020B0004020202020204" pitchFamily="34" charset="0"/>
                <a:cs typeface="Arial" panose="020B0604020202020204" pitchFamily="34" charset="0"/>
              </a:rPr>
              <a:t>and third, to align assessments with the objectives of each course. </a:t>
            </a:r>
          </a:p>
          <a:p>
            <a:pPr>
              <a:lnSpc>
                <a:spcPct val="107000"/>
              </a:lnSpc>
              <a:spcAft>
                <a:spcPts val="800"/>
              </a:spcAft>
            </a:pPr>
            <a:r>
              <a:rPr lang="en-US" sz="1200" kern="100" dirty="0">
                <a:effectLst/>
                <a:latin typeface="Aptos" panose="020B0004020202020204" pitchFamily="34" charset="0"/>
                <a:ea typeface="Aptos" panose="020B0004020202020204" pitchFamily="34" charset="0"/>
                <a:cs typeface="Arial" panose="020B0604020202020204" pitchFamily="34" charset="0"/>
              </a:rPr>
              <a:t>By doing so, we’re not just testing knowledge—we’re actively reinforcing it. This approach ensures that students can build on a strong foundation as they advance through their learning process.</a:t>
            </a:r>
          </a:p>
          <a:p>
            <a:pPr>
              <a:lnSpc>
                <a:spcPct val="107000"/>
              </a:lnSpc>
              <a:spcAft>
                <a:spcPts val="800"/>
              </a:spcAft>
            </a:pPr>
            <a:r>
              <a:rPr lang="ro-RO" sz="1200" kern="100" dirty="0" err="1">
                <a:effectLst/>
                <a:latin typeface="Aptos" panose="020B0004020202020204" pitchFamily="34" charset="0"/>
                <a:ea typeface="Aptos" panose="020B0004020202020204" pitchFamily="34" charset="0"/>
                <a:cs typeface="Arial" panose="020B0604020202020204" pitchFamily="34" charset="0"/>
              </a:rPr>
              <a:t>Think</a:t>
            </a:r>
            <a:r>
              <a:rPr lang="ro-RO" sz="1200" kern="100" dirty="0">
                <a:effectLst/>
                <a:latin typeface="Aptos" panose="020B0004020202020204" pitchFamily="34" charset="0"/>
                <a:ea typeface="Aptos" panose="020B0004020202020204" pitchFamily="34" charset="0"/>
                <a:cs typeface="Arial" panose="020B0604020202020204" pitchFamily="34" charset="0"/>
              </a:rPr>
              <a:t> of </a:t>
            </a:r>
            <a:r>
              <a:rPr lang="ro-RO" sz="1200" kern="100" dirty="0" err="1">
                <a:effectLst/>
                <a:latin typeface="Aptos" panose="020B0004020202020204" pitchFamily="34" charset="0"/>
                <a:ea typeface="Aptos" panose="020B0004020202020204" pitchFamily="34" charset="0"/>
                <a:cs typeface="Arial" panose="020B0604020202020204" pitchFamily="34" charset="0"/>
              </a:rPr>
              <a:t>these</a:t>
            </a:r>
            <a:r>
              <a:rPr lang="ro-RO" sz="1200" kern="100" dirty="0">
                <a:effectLst/>
                <a:latin typeface="Aptos" panose="020B0004020202020204" pitchFamily="34" charset="0"/>
                <a:ea typeface="Aptos" panose="020B0004020202020204" pitchFamily="34" charset="0"/>
                <a:cs typeface="Arial" panose="020B0604020202020204" pitchFamily="34" charset="0"/>
              </a:rPr>
              <a:t> </a:t>
            </a:r>
            <a:r>
              <a:rPr lang="ro-RO" sz="1200" kern="100" dirty="0" err="1">
                <a:effectLst/>
                <a:latin typeface="Aptos" panose="020B0004020202020204" pitchFamily="34" charset="0"/>
                <a:ea typeface="Aptos" panose="020B0004020202020204" pitchFamily="34" charset="0"/>
                <a:cs typeface="Arial" panose="020B0604020202020204" pitchFamily="34" charset="0"/>
              </a:rPr>
              <a:t>quizzes</a:t>
            </a:r>
            <a:r>
              <a:rPr lang="ro-RO" sz="1200" kern="100" dirty="0">
                <a:effectLst/>
                <a:latin typeface="Aptos" panose="020B0004020202020204" pitchFamily="34" charset="0"/>
                <a:ea typeface="Aptos" panose="020B0004020202020204" pitchFamily="34" charset="0"/>
                <a:cs typeface="Arial" panose="020B0604020202020204" pitchFamily="34" charset="0"/>
              </a:rPr>
              <a:t> as </a:t>
            </a:r>
            <a:r>
              <a:rPr lang="ro-RO" sz="1200" kern="100" dirty="0" err="1">
                <a:effectLst/>
                <a:latin typeface="Aptos" panose="020B0004020202020204" pitchFamily="34" charset="0"/>
                <a:ea typeface="Aptos" panose="020B0004020202020204" pitchFamily="34" charset="0"/>
                <a:cs typeface="Arial" panose="020B0604020202020204" pitchFamily="34" charset="0"/>
              </a:rPr>
              <a:t>the</a:t>
            </a:r>
            <a:r>
              <a:rPr lang="ro-RO" sz="1200" kern="100" dirty="0">
                <a:effectLst/>
                <a:latin typeface="Aptos" panose="020B0004020202020204" pitchFamily="34" charset="0"/>
                <a:ea typeface="Aptos" panose="020B0004020202020204" pitchFamily="34" charset="0"/>
                <a:cs typeface="Arial" panose="020B0604020202020204" pitchFamily="34" charset="0"/>
              </a:rPr>
              <a:t> </a:t>
            </a:r>
            <a:r>
              <a:rPr lang="ro-RO" sz="1200" kern="100" dirty="0" err="1">
                <a:effectLst/>
                <a:latin typeface="Aptos" panose="020B0004020202020204" pitchFamily="34" charset="0"/>
                <a:ea typeface="Aptos" panose="020B0004020202020204" pitchFamily="34" charset="0"/>
                <a:cs typeface="Arial" panose="020B0604020202020204" pitchFamily="34" charset="0"/>
              </a:rPr>
              <a:t>co</a:t>
            </a:r>
            <a:r>
              <a:rPr lang="ro-RO" sz="1200" kern="100" dirty="0">
                <a:effectLst/>
                <a:latin typeface="Aptos" panose="020B0004020202020204" pitchFamily="34" charset="0"/>
                <a:ea typeface="Aptos" panose="020B0004020202020204" pitchFamily="34" charset="0"/>
                <a:cs typeface="Arial" panose="020B0604020202020204" pitchFamily="34" charset="0"/>
              </a:rPr>
              <a:t>-pilot for </a:t>
            </a:r>
            <a:r>
              <a:rPr lang="ro-RO" sz="1200" kern="100" dirty="0" err="1">
                <a:effectLst/>
                <a:latin typeface="Aptos" panose="020B0004020202020204" pitchFamily="34" charset="0"/>
                <a:ea typeface="Aptos" panose="020B0004020202020204" pitchFamily="34" charset="0"/>
                <a:cs typeface="Arial" panose="020B0604020202020204" pitchFamily="34" charset="0"/>
              </a:rPr>
              <a:t>your</a:t>
            </a:r>
            <a:r>
              <a:rPr lang="ro-RO" sz="1200" kern="100" dirty="0">
                <a:effectLst/>
                <a:latin typeface="Aptos" panose="020B0004020202020204" pitchFamily="34" charset="0"/>
                <a:ea typeface="Aptos" panose="020B0004020202020204" pitchFamily="34" charset="0"/>
                <a:cs typeface="Arial" panose="020B0604020202020204" pitchFamily="34" charset="0"/>
              </a:rPr>
              <a:t> </a:t>
            </a:r>
            <a:r>
              <a:rPr lang="ro-RO" sz="1200" kern="100" dirty="0" err="1">
                <a:effectLst/>
                <a:latin typeface="Aptos" panose="020B0004020202020204" pitchFamily="34" charset="0"/>
                <a:ea typeface="Aptos" panose="020B0004020202020204" pitchFamily="34" charset="0"/>
                <a:cs typeface="Arial" panose="020B0604020202020204" pitchFamily="34" charset="0"/>
              </a:rPr>
              <a:t>brain</a:t>
            </a:r>
            <a:r>
              <a:rPr lang="ro-RO" sz="1200" kern="100" dirty="0">
                <a:effectLst/>
                <a:latin typeface="Aptos" panose="020B0004020202020204" pitchFamily="34" charset="0"/>
                <a:ea typeface="Aptos" panose="020B0004020202020204" pitchFamily="34" charset="0"/>
                <a:cs typeface="Arial" panose="020B0604020202020204" pitchFamily="34" charset="0"/>
              </a:rPr>
              <a:t>—</a:t>
            </a:r>
            <a:r>
              <a:rPr lang="ro-RO" sz="1200" kern="100" dirty="0" err="1">
                <a:effectLst/>
                <a:latin typeface="Aptos" panose="020B0004020202020204" pitchFamily="34" charset="0"/>
                <a:ea typeface="Aptos" panose="020B0004020202020204" pitchFamily="34" charset="0"/>
                <a:cs typeface="Arial" panose="020B0604020202020204" pitchFamily="34" charset="0"/>
              </a:rPr>
              <a:t>they’re</a:t>
            </a:r>
            <a:r>
              <a:rPr lang="ro-RO" sz="1200" kern="100" dirty="0">
                <a:effectLst/>
                <a:latin typeface="Aptos" panose="020B0004020202020204" pitchFamily="34" charset="0"/>
                <a:ea typeface="Aptos" panose="020B0004020202020204" pitchFamily="34" charset="0"/>
                <a:cs typeface="Arial" panose="020B0604020202020204" pitchFamily="34" charset="0"/>
              </a:rPr>
              <a:t> </a:t>
            </a:r>
            <a:r>
              <a:rPr lang="ro-RO" sz="1200" kern="100" dirty="0" err="1">
                <a:effectLst/>
                <a:latin typeface="Aptos" panose="020B0004020202020204" pitchFamily="34" charset="0"/>
                <a:ea typeface="Aptos" panose="020B0004020202020204" pitchFamily="34" charset="0"/>
                <a:cs typeface="Arial" panose="020B0604020202020204" pitchFamily="34" charset="0"/>
              </a:rPr>
              <a:t>here</a:t>
            </a:r>
            <a:r>
              <a:rPr lang="ro-RO" sz="1200" kern="100" dirty="0">
                <a:effectLst/>
                <a:latin typeface="Aptos" panose="020B0004020202020204" pitchFamily="34" charset="0"/>
                <a:ea typeface="Aptos" panose="020B0004020202020204" pitchFamily="34" charset="0"/>
                <a:cs typeface="Arial" panose="020B0604020202020204" pitchFamily="34" charset="0"/>
              </a:rPr>
              <a:t> </a:t>
            </a:r>
            <a:r>
              <a:rPr lang="ro-RO" sz="1200" kern="100" dirty="0" err="1">
                <a:effectLst/>
                <a:latin typeface="Aptos" panose="020B0004020202020204" pitchFamily="34" charset="0"/>
                <a:ea typeface="Aptos" panose="020B0004020202020204" pitchFamily="34" charset="0"/>
                <a:cs typeface="Arial" panose="020B0604020202020204" pitchFamily="34" charset="0"/>
              </a:rPr>
              <a:t>to</a:t>
            </a:r>
            <a:r>
              <a:rPr lang="ro-RO" sz="1200" kern="100" dirty="0">
                <a:effectLst/>
                <a:latin typeface="Aptos" panose="020B0004020202020204" pitchFamily="34" charset="0"/>
                <a:ea typeface="Aptos" panose="020B0004020202020204" pitchFamily="34" charset="0"/>
                <a:cs typeface="Arial" panose="020B0604020202020204" pitchFamily="34" charset="0"/>
              </a:rPr>
              <a:t> </a:t>
            </a:r>
            <a:r>
              <a:rPr lang="ro-RO" sz="1200" kern="100" dirty="0" err="1">
                <a:effectLst/>
                <a:latin typeface="Aptos" panose="020B0004020202020204" pitchFamily="34" charset="0"/>
                <a:ea typeface="Aptos" panose="020B0004020202020204" pitchFamily="34" charset="0"/>
                <a:cs typeface="Arial" panose="020B0604020202020204" pitchFamily="34" charset="0"/>
              </a:rPr>
              <a:t>keep</a:t>
            </a:r>
            <a:r>
              <a:rPr lang="ro-RO" sz="1200" kern="100" dirty="0">
                <a:effectLst/>
                <a:latin typeface="Aptos" panose="020B0004020202020204" pitchFamily="34" charset="0"/>
                <a:ea typeface="Aptos" panose="020B0004020202020204" pitchFamily="34" charset="0"/>
                <a:cs typeface="Arial" panose="020B0604020202020204" pitchFamily="34" charset="0"/>
              </a:rPr>
              <a:t> </a:t>
            </a:r>
            <a:r>
              <a:rPr lang="ro-RO" sz="1200" kern="100" dirty="0" err="1">
                <a:effectLst/>
                <a:latin typeface="Aptos" panose="020B0004020202020204" pitchFamily="34" charset="0"/>
                <a:ea typeface="Aptos" panose="020B0004020202020204" pitchFamily="34" charset="0"/>
                <a:cs typeface="Arial" panose="020B0604020202020204" pitchFamily="34" charset="0"/>
              </a:rPr>
              <a:t>you</a:t>
            </a:r>
            <a:r>
              <a:rPr lang="ro-RO" sz="1200" kern="100" dirty="0">
                <a:effectLst/>
                <a:latin typeface="Aptos" panose="020B0004020202020204" pitchFamily="34" charset="0"/>
                <a:ea typeface="Aptos" panose="020B0004020202020204" pitchFamily="34" charset="0"/>
                <a:cs typeface="Arial" panose="020B0604020202020204" pitchFamily="34" charset="0"/>
              </a:rPr>
              <a:t> on </a:t>
            </a:r>
            <a:r>
              <a:rPr lang="ro-RO" sz="1200" kern="100" dirty="0" err="1">
                <a:effectLst/>
                <a:latin typeface="Aptos" panose="020B0004020202020204" pitchFamily="34" charset="0"/>
                <a:ea typeface="Aptos" panose="020B0004020202020204" pitchFamily="34" charset="0"/>
                <a:cs typeface="Arial" panose="020B0604020202020204" pitchFamily="34" charset="0"/>
              </a:rPr>
              <a:t>course</a:t>
            </a:r>
            <a:r>
              <a:rPr lang="ro-RO" sz="1200" kern="100" dirty="0">
                <a:effectLst/>
                <a:latin typeface="Aptos" panose="020B0004020202020204" pitchFamily="34" charset="0"/>
                <a:ea typeface="Aptos" panose="020B0004020202020204" pitchFamily="34" charset="0"/>
                <a:cs typeface="Arial" panose="020B0604020202020204" pitchFamily="34" charset="0"/>
              </a:rPr>
              <a:t>.</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9EDC5964-3162-43B5-B1EC-63C8D166D7D3}" type="slidenum">
              <a:rPr lang="en-US" smtClean="0"/>
              <a:t>3</a:t>
            </a:fld>
            <a:endParaRPr lang="en-US"/>
          </a:p>
        </p:txBody>
      </p:sp>
    </p:spTree>
    <p:extLst>
      <p:ext uri="{BB962C8B-B14F-4D97-AF65-F5344CB8AC3E}">
        <p14:creationId xmlns:p14="http://schemas.microsoft.com/office/powerpoint/2010/main" val="440679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Creating a quiz begins with defining clear objectives. What should students learn, and how can we measure that effectively?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Once objectives are set, we choose question types that best suit the content.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Using specialized tools, we ensure quizzes are clear, accessible, and </a:t>
            </a:r>
            <a:r>
              <a:rPr lang="ro-RO" sz="1800" kern="100" dirty="0" err="1">
                <a:effectLst/>
                <a:latin typeface="Aptos" panose="020B0004020202020204" pitchFamily="34" charset="0"/>
                <a:ea typeface="Aptos" panose="020B0004020202020204" pitchFamily="34" charset="0"/>
                <a:cs typeface="Arial" panose="020B0604020202020204" pitchFamily="34" charset="0"/>
              </a:rPr>
              <a:t>visually</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en-US" sz="1800" kern="100" dirty="0">
                <a:effectLst/>
                <a:latin typeface="Aptos" panose="020B0004020202020204" pitchFamily="34" charset="0"/>
                <a:ea typeface="Aptos" panose="020B0004020202020204" pitchFamily="34" charset="0"/>
                <a:cs typeface="Arial" panose="020B0604020202020204" pitchFamily="34" charset="0"/>
              </a:rPr>
              <a:t>engaging.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Each quiz undergoes testing before being implemented, ensuring quality and alignment with learning outcomes.</a:t>
            </a:r>
          </a:p>
          <a:p>
            <a:pPr>
              <a:lnSpc>
                <a:spcPct val="107000"/>
              </a:lnSpc>
              <a:spcAft>
                <a:spcPts val="800"/>
              </a:spcAft>
            </a:pPr>
            <a:r>
              <a:rPr lang="ro-RO" sz="1800" kern="100" dirty="0" err="1">
                <a:effectLst/>
                <a:latin typeface="Aptos" panose="020B0004020202020204" pitchFamily="34" charset="0"/>
                <a:ea typeface="Aptos" panose="020B0004020202020204" pitchFamily="34" charset="0"/>
                <a:cs typeface="Arial" panose="020B0604020202020204" pitchFamily="34" charset="0"/>
              </a:rPr>
              <a:t>This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systematic</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approach</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ensures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that</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the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quizzes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meet</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both</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educational</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and</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technical</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standards</a:t>
            </a:r>
            <a:r>
              <a:rPr lang="ro-RO" sz="1800" kern="100" dirty="0">
                <a:effectLst/>
                <a:latin typeface="Aptos" panose="020B0004020202020204" pitchFamily="34" charset="0"/>
                <a:ea typeface="Aptos" panose="020B0004020202020204" pitchFamily="34" charset="0"/>
                <a:cs typeface="Arial" panose="020B0604020202020204" pitchFamily="34" charset="0"/>
              </a:rPr>
              <a:t>.</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9EDC5964-3162-43B5-B1EC-63C8D166D7D3}" type="slidenum">
              <a:rPr lang="en-US" smtClean="0"/>
              <a:t>4</a:t>
            </a:fld>
            <a:endParaRPr lang="en-US"/>
          </a:p>
        </p:txBody>
      </p:sp>
    </p:spTree>
    <p:extLst>
      <p:ext uri="{BB962C8B-B14F-4D97-AF65-F5344CB8AC3E}">
        <p14:creationId xmlns:p14="http://schemas.microsoft.com/office/powerpoint/2010/main" val="1836058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ro-RO" sz="1800" kern="100" dirty="0">
                <a:effectLst/>
                <a:latin typeface="Aptos" panose="020B0004020202020204" pitchFamily="34" charset="0"/>
                <a:ea typeface="Aptos" panose="020B0004020202020204" pitchFamily="34" charset="0"/>
                <a:cs typeface="Arial" panose="020B0604020202020204" pitchFamily="34" charset="0"/>
              </a:rPr>
              <a:t>For </a:t>
            </a:r>
            <a:r>
              <a:rPr lang="ro-RO" sz="1800" kern="100" dirty="0" err="1">
                <a:effectLst/>
                <a:latin typeface="Aptos" panose="020B0004020202020204" pitchFamily="34" charset="0"/>
                <a:ea typeface="Aptos" panose="020B0004020202020204" pitchFamily="34" charset="0"/>
                <a:cs typeface="Arial" panose="020B0604020202020204" pitchFamily="34" charset="0"/>
              </a:rPr>
              <a:t>students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quizzes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offer</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significant</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benefits</a:t>
            </a:r>
            <a:r>
              <a:rPr lang="ro-RO" sz="1800" kern="100" dirty="0">
                <a:effectLst/>
                <a:latin typeface="Aptos" panose="020B0004020202020204" pitchFamily="34" charset="0"/>
                <a:ea typeface="Aptos" panose="020B0004020202020204" pitchFamily="34" charset="0"/>
                <a:cs typeface="Arial" panose="020B0604020202020204" pitchFamily="34" charset="0"/>
              </a:rPr>
              <a:t>. </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r>
              <a:rPr lang="ro-RO" sz="1800" kern="100" dirty="0" err="1">
                <a:effectLst/>
                <a:latin typeface="Aptos" panose="020B0004020202020204" pitchFamily="34" charset="0"/>
                <a:ea typeface="Aptos" panose="020B0004020202020204" pitchFamily="34" charset="0"/>
                <a:cs typeface="Arial" panose="020B0604020202020204" pitchFamily="34" charset="0"/>
              </a:rPr>
              <a:t>They</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reinforce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key</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concepts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by</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encouraging</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immediate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review</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and</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application</a:t>
            </a:r>
            <a:r>
              <a:rPr lang="ro-RO" sz="1800" kern="100" dirty="0">
                <a:effectLst/>
                <a:latin typeface="Aptos" panose="020B0004020202020204" pitchFamily="34" charset="0"/>
                <a:ea typeface="Aptos" panose="020B0004020202020204" pitchFamily="34" charset="0"/>
                <a:cs typeface="Arial" panose="020B0604020202020204" pitchFamily="34" charset="0"/>
              </a:rPr>
              <a:t> of </a:t>
            </a:r>
            <a:r>
              <a:rPr lang="ro-RO" sz="1800" kern="100" dirty="0" err="1">
                <a:effectLst/>
                <a:latin typeface="Aptos" panose="020B0004020202020204" pitchFamily="34" charset="0"/>
                <a:ea typeface="Aptos" panose="020B0004020202020204" pitchFamily="34" charset="0"/>
                <a:cs typeface="Arial" panose="020B0604020202020204" pitchFamily="34" charset="0"/>
              </a:rPr>
              <a:t>knowledge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This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helps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students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retain</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information</a:t>
            </a:r>
            <a:r>
              <a:rPr lang="ro-RO" sz="1800" kern="100" dirty="0">
                <a:effectLst/>
                <a:latin typeface="Aptos" panose="020B0004020202020204" pitchFamily="34" charset="0"/>
                <a:ea typeface="Aptos" panose="020B0004020202020204" pitchFamily="34" charset="0"/>
                <a:cs typeface="Arial" panose="020B0604020202020204" pitchFamily="34" charset="0"/>
              </a:rPr>
              <a:t> more </a:t>
            </a:r>
            <a:r>
              <a:rPr lang="ro-RO" sz="1800" kern="100" dirty="0" err="1">
                <a:effectLst/>
                <a:latin typeface="Aptos" panose="020B0004020202020204" pitchFamily="34" charset="0"/>
                <a:ea typeface="Aptos" panose="020B0004020202020204" pitchFamily="34" charset="0"/>
                <a:cs typeface="Arial" panose="020B0604020202020204" pitchFamily="34" charset="0"/>
              </a:rPr>
              <a:t>effectively</a:t>
            </a:r>
            <a:r>
              <a:rPr lang="ro-RO" sz="1800" kern="100" dirty="0">
                <a:effectLst/>
                <a:latin typeface="Aptos" panose="020B0004020202020204" pitchFamily="34" charset="0"/>
                <a:ea typeface="Aptos" panose="020B0004020202020204" pitchFamily="34" charset="0"/>
                <a:cs typeface="Arial" panose="020B0604020202020204" pitchFamily="34" charset="0"/>
              </a:rPr>
              <a:t> over </a:t>
            </a:r>
            <a:r>
              <a:rPr lang="ro-RO" sz="1800" kern="100" dirty="0" err="1">
                <a:effectLst/>
                <a:latin typeface="Aptos" panose="020B0004020202020204" pitchFamily="34" charset="0"/>
                <a:ea typeface="Aptos" panose="020B0004020202020204" pitchFamily="34" charset="0"/>
                <a:cs typeface="Arial" panose="020B0604020202020204" pitchFamily="34" charset="0"/>
              </a:rPr>
              <a:t>time</a:t>
            </a:r>
            <a:r>
              <a:rPr lang="ro-RO" sz="1800" kern="100" dirty="0">
                <a:effectLst/>
                <a:latin typeface="Aptos" panose="020B0004020202020204" pitchFamily="34" charset="0"/>
                <a:ea typeface="Aptos" panose="020B0004020202020204" pitchFamily="34" charset="0"/>
                <a:cs typeface="Arial" panose="020B0604020202020204" pitchFamily="34" charset="0"/>
              </a:rPr>
              <a:t>. </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r>
              <a:rPr lang="ro-RO" sz="1800" kern="100" dirty="0" err="1">
                <a:effectLst/>
                <a:latin typeface="Aptos" panose="020B0004020202020204" pitchFamily="34" charset="0"/>
                <a:ea typeface="Aptos" panose="020B0004020202020204" pitchFamily="34" charset="0"/>
                <a:cs typeface="Arial" panose="020B0604020202020204" pitchFamily="34" charset="0"/>
              </a:rPr>
              <a:t>Quizzes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also</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provide</a:t>
            </a:r>
            <a:r>
              <a:rPr lang="ro-RO" sz="1800" kern="100" dirty="0">
                <a:effectLst/>
                <a:latin typeface="Aptos" panose="020B0004020202020204" pitchFamily="34" charset="0"/>
                <a:ea typeface="Aptos" panose="020B0004020202020204" pitchFamily="34" charset="0"/>
                <a:cs typeface="Arial" panose="020B0604020202020204" pitchFamily="34" charset="0"/>
              </a:rPr>
              <a:t> instant feedback, </a:t>
            </a:r>
            <a:r>
              <a:rPr lang="ro-RO" sz="1800" kern="100" dirty="0" err="1">
                <a:effectLst/>
                <a:latin typeface="Aptos" panose="020B0004020202020204" pitchFamily="34" charset="0"/>
                <a:ea typeface="Aptos" panose="020B0004020202020204" pitchFamily="34" charset="0"/>
                <a:cs typeface="Arial" panose="020B0604020202020204" pitchFamily="34" charset="0"/>
              </a:rPr>
              <a:t>which</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allows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students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to</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identify</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and</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address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their</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weaknesses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right</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away</a:t>
            </a:r>
            <a:r>
              <a:rPr lang="ro-RO" sz="1800" kern="100" dirty="0">
                <a:effectLst/>
                <a:latin typeface="Aptos" panose="020B0004020202020204" pitchFamily="34" charset="0"/>
                <a:ea typeface="Aptos" panose="020B0004020202020204" pitchFamily="34" charset="0"/>
                <a:cs typeface="Arial" panose="020B0604020202020204" pitchFamily="34" charset="0"/>
              </a:rPr>
              <a:t>. </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r>
              <a:rPr lang="ro-RO" sz="1800" kern="100" dirty="0">
                <a:effectLst/>
                <a:latin typeface="Aptos" panose="020B0004020202020204" pitchFamily="34" charset="0"/>
                <a:ea typeface="Aptos" panose="020B0004020202020204" pitchFamily="34" charset="0"/>
                <a:cs typeface="Arial" panose="020B0604020202020204" pitchFamily="34" charset="0"/>
              </a:rPr>
              <a:t>Interactive </a:t>
            </a:r>
            <a:r>
              <a:rPr lang="ro-RO" sz="1800" kern="100" dirty="0" err="1">
                <a:effectLst/>
                <a:latin typeface="Aptos" panose="020B0004020202020204" pitchFamily="34" charset="0"/>
                <a:ea typeface="Aptos" panose="020B0004020202020204" pitchFamily="34" charset="0"/>
                <a:cs typeface="Arial" panose="020B0604020202020204" pitchFamily="34" charset="0"/>
              </a:rPr>
              <a:t>question</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formats</a:t>
            </a:r>
            <a:r>
              <a:rPr lang="ro-RO" sz="1800" kern="100" dirty="0">
                <a:effectLst/>
                <a:latin typeface="Aptos" panose="020B0004020202020204" pitchFamily="34" charset="0"/>
                <a:ea typeface="Aptos" panose="020B0004020202020204" pitchFamily="34" charset="0"/>
                <a:cs typeface="Arial" panose="020B0604020202020204" pitchFamily="34" charset="0"/>
              </a:rPr>
              <a:t>—</a:t>
            </a:r>
            <a:r>
              <a:rPr lang="ro-RO" sz="1800" kern="100" dirty="0" err="1">
                <a:effectLst/>
                <a:latin typeface="Aptos" panose="020B0004020202020204" pitchFamily="34" charset="0"/>
                <a:ea typeface="Aptos" panose="020B0004020202020204" pitchFamily="34" charset="0"/>
                <a:cs typeface="Arial" panose="020B0604020202020204" pitchFamily="34" charset="0"/>
              </a:rPr>
              <a:t>such</a:t>
            </a:r>
            <a:r>
              <a:rPr lang="ro-RO" sz="1800" kern="100" dirty="0">
                <a:effectLst/>
                <a:latin typeface="Aptos" panose="020B0004020202020204" pitchFamily="34" charset="0"/>
                <a:ea typeface="Aptos" panose="020B0004020202020204" pitchFamily="34" charset="0"/>
                <a:cs typeface="Arial" panose="020B0604020202020204" pitchFamily="34" charset="0"/>
              </a:rPr>
              <a:t> as drag-</a:t>
            </a:r>
            <a:r>
              <a:rPr lang="ro-RO" sz="1800" kern="100" dirty="0" err="1">
                <a:effectLst/>
                <a:latin typeface="Aptos" panose="020B0004020202020204" pitchFamily="34" charset="0"/>
                <a:ea typeface="Aptos" panose="020B0004020202020204" pitchFamily="34" charset="0"/>
                <a:cs typeface="Arial" panose="020B0604020202020204" pitchFamily="34" charset="0"/>
              </a:rPr>
              <a:t>and</a:t>
            </a:r>
            <a:r>
              <a:rPr lang="ro-RO" sz="1800" kern="100" dirty="0">
                <a:effectLst/>
                <a:latin typeface="Aptos" panose="020B0004020202020204" pitchFamily="34" charset="0"/>
                <a:ea typeface="Aptos" panose="020B0004020202020204" pitchFamily="34" charset="0"/>
                <a:cs typeface="Arial" panose="020B0604020202020204" pitchFamily="34" charset="0"/>
              </a:rPr>
              <a:t>-</a:t>
            </a:r>
            <a:r>
              <a:rPr lang="ro-RO" sz="1800" kern="100" dirty="0" err="1">
                <a:effectLst/>
                <a:latin typeface="Aptos" panose="020B0004020202020204" pitchFamily="34" charset="0"/>
                <a:ea typeface="Aptos" panose="020B0004020202020204" pitchFamily="34" charset="0"/>
                <a:cs typeface="Arial" panose="020B0604020202020204" pitchFamily="34" charset="0"/>
              </a:rPr>
              <a:t>drop</a:t>
            </a:r>
            <a:r>
              <a:rPr lang="ro-RO" sz="1800" kern="100" dirty="0">
                <a:effectLst/>
                <a:latin typeface="Aptos" panose="020B0004020202020204" pitchFamily="34" charset="0"/>
                <a:ea typeface="Aptos" panose="020B0004020202020204" pitchFamily="34" charset="0"/>
                <a:cs typeface="Arial" panose="020B0604020202020204" pitchFamily="34" charset="0"/>
              </a:rPr>
              <a:t>—</a:t>
            </a:r>
            <a:r>
              <a:rPr lang="ro-RO" sz="1800" kern="100" dirty="0" err="1">
                <a:effectLst/>
                <a:latin typeface="Aptos" panose="020B0004020202020204" pitchFamily="34" charset="0"/>
                <a:ea typeface="Aptos" panose="020B0004020202020204" pitchFamily="34" charset="0"/>
                <a:cs typeface="Arial" panose="020B0604020202020204" pitchFamily="34" charset="0"/>
              </a:rPr>
              <a:t>make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learning</a:t>
            </a:r>
            <a:r>
              <a:rPr lang="ro-RO" sz="1800" kern="100" dirty="0">
                <a:effectLst/>
                <a:latin typeface="Aptos" panose="020B0004020202020204" pitchFamily="34" charset="0"/>
                <a:ea typeface="Aptos" panose="020B0004020202020204" pitchFamily="34" charset="0"/>
                <a:cs typeface="Arial" panose="020B0604020202020204" pitchFamily="34" charset="0"/>
              </a:rPr>
              <a:t> more </a:t>
            </a:r>
            <a:r>
              <a:rPr lang="ro-RO" sz="1800" kern="100" dirty="0" err="1">
                <a:effectLst/>
                <a:latin typeface="Aptos" panose="020B0004020202020204" pitchFamily="34" charset="0"/>
                <a:ea typeface="Aptos" panose="020B0004020202020204" pitchFamily="34" charset="0"/>
                <a:cs typeface="Arial" panose="020B0604020202020204" pitchFamily="34" charset="0"/>
              </a:rPr>
              <a:t>engaging</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while</a:t>
            </a:r>
            <a:r>
              <a:rPr lang="ro-RO" sz="1800" kern="100" dirty="0">
                <a:effectLst/>
                <a:latin typeface="Aptos" panose="020B0004020202020204" pitchFamily="34" charset="0"/>
                <a:ea typeface="Aptos" panose="020B0004020202020204" pitchFamily="34" charset="0"/>
                <a:cs typeface="Arial" panose="020B0604020202020204" pitchFamily="34" charset="0"/>
              </a:rPr>
              <a:t> open-</a:t>
            </a:r>
            <a:r>
              <a:rPr lang="ro-RO" sz="1800" kern="100" dirty="0" err="1">
                <a:effectLst/>
                <a:latin typeface="Aptos" panose="020B0004020202020204" pitchFamily="34" charset="0"/>
                <a:ea typeface="Aptos" panose="020B0004020202020204" pitchFamily="34" charset="0"/>
                <a:cs typeface="Arial" panose="020B0604020202020204" pitchFamily="34" charset="0"/>
              </a:rPr>
              <a:t>ended</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questions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help</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develop</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critical</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thinking</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and</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communication</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skills</a:t>
            </a:r>
            <a:r>
              <a:rPr lang="ro-RO" sz="1800" kern="100" dirty="0">
                <a:effectLst/>
                <a:latin typeface="Aptos" panose="020B0004020202020204" pitchFamily="34" charset="0"/>
                <a:ea typeface="Aptos" panose="020B0004020202020204" pitchFamily="34" charset="0"/>
                <a:cs typeface="Arial" panose="020B0604020202020204" pitchFamily="34" charset="0"/>
              </a:rPr>
              <a:t>. </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r>
              <a:rPr lang="ro-RO" sz="1800" kern="100" dirty="0" err="1">
                <a:effectLst/>
                <a:latin typeface="Aptos" panose="020B0004020202020204" pitchFamily="34" charset="0"/>
                <a:ea typeface="Aptos" panose="020B0004020202020204" pitchFamily="34" charset="0"/>
                <a:cs typeface="Arial" panose="020B0604020202020204" pitchFamily="34" charset="0"/>
              </a:rPr>
              <a:t>Ultimately</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these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quizzes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empower</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students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to</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take</a:t>
            </a:r>
            <a:r>
              <a:rPr lang="ro-RO" sz="1800" kern="100" dirty="0">
                <a:effectLst/>
                <a:latin typeface="Aptos" panose="020B0004020202020204" pitchFamily="34" charset="0"/>
                <a:ea typeface="Aptos" panose="020B0004020202020204" pitchFamily="34" charset="0"/>
                <a:cs typeface="Arial" panose="020B0604020202020204" pitchFamily="34" charset="0"/>
              </a:rPr>
              <a:t> an active role in </a:t>
            </a:r>
            <a:r>
              <a:rPr lang="ro-RO" sz="1800" kern="100" dirty="0" err="1">
                <a:effectLst/>
                <a:latin typeface="Aptos" panose="020B0004020202020204" pitchFamily="34" charset="0"/>
                <a:ea typeface="Aptos" panose="020B0004020202020204" pitchFamily="34" charset="0"/>
                <a:cs typeface="Arial" panose="020B0604020202020204" pitchFamily="34" charset="0"/>
              </a:rPr>
              <a:t>their</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learning</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journey</a:t>
            </a:r>
            <a:r>
              <a:rPr lang="ro-RO" sz="1800" kern="100" dirty="0">
                <a:effectLst/>
                <a:latin typeface="Aptos" panose="020B0004020202020204" pitchFamily="34" charset="0"/>
                <a:ea typeface="Aptos" panose="020B0004020202020204" pitchFamily="34" charset="0"/>
                <a:cs typeface="Arial" panose="020B0604020202020204" pitchFamily="34" charset="0"/>
              </a:rPr>
              <a:t>.</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9EDC5964-3162-43B5-B1EC-63C8D166D7D3}" type="slidenum">
              <a:rPr lang="en-US" smtClean="0"/>
              <a:t>5</a:t>
            </a:fld>
            <a:endParaRPr lang="en-US"/>
          </a:p>
        </p:txBody>
      </p:sp>
    </p:spTree>
    <p:extLst>
      <p:ext uri="{BB962C8B-B14F-4D97-AF65-F5344CB8AC3E}">
        <p14:creationId xmlns:p14="http://schemas.microsoft.com/office/powerpoint/2010/main" val="3405663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For teachers, quizzes simplify the assessment process.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Automated grading saves time, allowing teachers to focus on refining their teaching strategies.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Performance analytics highlight areas where students excel or struggle, providing actionable insights.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Additionally, interactive quizzes foster greater student engagement, making lessons more dynamic and impactful.</a:t>
            </a:r>
          </a:p>
          <a:p>
            <a:pPr>
              <a:lnSpc>
                <a:spcPct val="107000"/>
              </a:lnSpc>
              <a:spcAft>
                <a:spcPts val="800"/>
              </a:spcAft>
            </a:pPr>
            <a:r>
              <a:rPr lang="ro-RO" sz="1800" kern="100" dirty="0" err="1">
                <a:effectLst/>
                <a:latin typeface="Aptos" panose="020B0004020202020204" pitchFamily="34" charset="0"/>
                <a:ea typeface="Aptos" panose="020B0004020202020204" pitchFamily="34" charset="0"/>
                <a:cs typeface="Arial" panose="020B0604020202020204" pitchFamily="34" charset="0"/>
              </a:rPr>
              <a:t>So</a:t>
            </a:r>
            <a:r>
              <a:rPr lang="ro-RO" sz="1800" kern="100" dirty="0">
                <a:effectLst/>
                <a:latin typeface="Aptos" panose="020B0004020202020204" pitchFamily="34" charset="0"/>
                <a:ea typeface="Aptos" panose="020B0004020202020204" pitchFamily="34" charset="0"/>
                <a:cs typeface="Arial" panose="020B0604020202020204" pitchFamily="34" charset="0"/>
              </a:rPr>
              <a:t>, in </a:t>
            </a:r>
            <a:r>
              <a:rPr lang="ro-RO" sz="1800" kern="100" dirty="0" err="1">
                <a:effectLst/>
                <a:latin typeface="Aptos" panose="020B0004020202020204" pitchFamily="34" charset="0"/>
                <a:ea typeface="Aptos" panose="020B0004020202020204" pitchFamily="34" charset="0"/>
                <a:cs typeface="Arial" panose="020B0604020202020204" pitchFamily="34" charset="0"/>
              </a:rPr>
              <a:t>conclusion</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with</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quizzes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everyone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wins</a:t>
            </a:r>
            <a:r>
              <a:rPr lang="ro-RO" sz="1800" kern="100" dirty="0">
                <a:effectLst/>
                <a:latin typeface="Aptos" panose="020B0004020202020204" pitchFamily="34" charset="0"/>
                <a:ea typeface="Aptos" panose="020B0004020202020204" pitchFamily="34" charset="0"/>
                <a:cs typeface="Arial" panose="020B0604020202020204" pitchFamily="34" charset="0"/>
              </a:rPr>
              <a:t>—</a:t>
            </a:r>
            <a:r>
              <a:rPr lang="ro-RO" sz="1800" kern="100" dirty="0" err="1">
                <a:effectLst/>
                <a:latin typeface="Aptos" panose="020B0004020202020204" pitchFamily="34" charset="0"/>
                <a:ea typeface="Aptos" panose="020B0004020202020204" pitchFamily="34" charset="0"/>
                <a:cs typeface="Arial" panose="020B0604020202020204" pitchFamily="34" charset="0"/>
              </a:rPr>
              <a:t>except</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maybe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the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students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who</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didn’t</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study</a:t>
            </a:r>
            <a:r>
              <a:rPr lang="ro-RO" sz="1800" kern="100" dirty="0">
                <a:effectLst/>
                <a:latin typeface="Aptos" panose="020B0004020202020204" pitchFamily="34" charset="0"/>
                <a:ea typeface="Aptos" panose="020B0004020202020204" pitchFamily="34" charset="0"/>
                <a:cs typeface="Arial" panose="020B0604020202020204" pitchFamily="34" charset="0"/>
              </a:rPr>
              <a:t>.</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9EDC5964-3162-43B5-B1EC-63C8D166D7D3}" type="slidenum">
              <a:rPr lang="en-US" smtClean="0"/>
              <a:t>6</a:t>
            </a:fld>
            <a:endParaRPr lang="en-US"/>
          </a:p>
        </p:txBody>
      </p:sp>
    </p:spTree>
    <p:extLst>
      <p:ext uri="{BB962C8B-B14F-4D97-AF65-F5344CB8AC3E}">
        <p14:creationId xmlns:p14="http://schemas.microsoft.com/office/powerpoint/2010/main" val="40025516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ro-RO" sz="1800" kern="100" dirty="0" err="1">
                <a:effectLst/>
                <a:latin typeface="Aptos" panose="020B0004020202020204" pitchFamily="34" charset="0"/>
                <a:ea typeface="Aptos" panose="020B0004020202020204" pitchFamily="34" charset="0"/>
                <a:cs typeface="Arial" panose="020B0604020202020204" pitchFamily="34" charset="0"/>
              </a:rPr>
              <a:t>To</a:t>
            </a:r>
            <a:r>
              <a:rPr lang="ro-RO" sz="1800" kern="100" dirty="0">
                <a:effectLst/>
                <a:latin typeface="Aptos" panose="020B0004020202020204" pitchFamily="34" charset="0"/>
                <a:ea typeface="Aptos" panose="020B0004020202020204" pitchFamily="34" charset="0"/>
                <a:cs typeface="Arial" panose="020B0604020202020204" pitchFamily="34" charset="0"/>
              </a:rPr>
              <a:t> evaluate </a:t>
            </a:r>
            <a:r>
              <a:rPr lang="ro-RO" sz="1800" kern="100" dirty="0" err="1">
                <a:effectLst/>
                <a:latin typeface="Aptos" panose="020B0004020202020204" pitchFamily="34" charset="0"/>
                <a:ea typeface="Aptos" panose="020B0004020202020204" pitchFamily="34" charset="0"/>
                <a:cs typeface="Arial" panose="020B0604020202020204" pitchFamily="34" charset="0"/>
              </a:rPr>
              <a:t>different</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skills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and</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knowledge</a:t>
            </a:r>
            <a:r>
              <a:rPr lang="en-US" sz="1800" kern="100" dirty="0">
                <a:effectLst/>
                <a:latin typeface="Aptos" panose="020B0004020202020204" pitchFamily="34" charset="0"/>
                <a:ea typeface="Aptos" panose="020B0004020202020204" pitchFamily="34" charset="0"/>
                <a:cs typeface="Arial" panose="020B0604020202020204" pitchFamily="34" charset="0"/>
              </a:rPr>
              <a:t>, we use a variety of question types.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These range from simple formats like true/false questions to more complex ones like drag-and-drop and open-ended responses.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Each type is chosen based on the skills being tested. </a:t>
            </a:r>
          </a:p>
          <a:p>
            <a:pPr>
              <a:lnSpc>
                <a:spcPct val="107000"/>
              </a:lnSpc>
              <a:spcAft>
                <a:spcPts val="800"/>
              </a:spcAft>
            </a:pPr>
            <a:r>
              <a:rPr lang="ro-RO" sz="1800" kern="100" dirty="0">
                <a:effectLst/>
                <a:latin typeface="Aptos" panose="020B0004020202020204" pitchFamily="34" charset="0"/>
                <a:ea typeface="Aptos" panose="020B0004020202020204" pitchFamily="34" charset="0"/>
                <a:cs typeface="Arial" panose="020B0604020202020204" pitchFamily="34" charset="0"/>
              </a:rPr>
              <a:t>In </a:t>
            </a:r>
            <a:r>
              <a:rPr lang="ro-RO" sz="1800" kern="100" dirty="0" err="1">
                <a:effectLst/>
                <a:latin typeface="Aptos" panose="020B0004020202020204" pitchFamily="34" charset="0"/>
                <a:ea typeface="Aptos" panose="020B0004020202020204" pitchFamily="34" charset="0"/>
                <a:cs typeface="Arial" panose="020B0604020202020204" pitchFamily="34" charset="0"/>
              </a:rPr>
              <a:t>the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next</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slides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I’ll</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explain</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how</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each</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question</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type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works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and</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where</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it’s</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most</a:t>
            </a:r>
            <a:r>
              <a:rPr lang="ro-RO" sz="1800" kern="100" dirty="0">
                <a:effectLst/>
                <a:latin typeface="Aptos" panose="020B0004020202020204" pitchFamily="34" charset="0"/>
                <a:ea typeface="Aptos" panose="020B0004020202020204" pitchFamily="34" charset="0"/>
                <a:cs typeface="Arial" panose="020B0604020202020204" pitchFamily="34" charset="0"/>
              </a:rPr>
              <a:t> </a:t>
            </a:r>
            <a:r>
              <a:rPr lang="ro-RO" sz="1800" kern="100" dirty="0" err="1">
                <a:effectLst/>
                <a:latin typeface="Aptos" panose="020B0004020202020204" pitchFamily="34" charset="0"/>
                <a:ea typeface="Aptos" panose="020B0004020202020204" pitchFamily="34" charset="0"/>
                <a:cs typeface="Arial" panose="020B0604020202020204" pitchFamily="34" charset="0"/>
              </a:rPr>
              <a:t>effective</a:t>
            </a:r>
            <a:r>
              <a:rPr lang="ro-RO" sz="1800" kern="100" dirty="0">
                <a:effectLst/>
                <a:latin typeface="Aptos" panose="020B0004020202020204" pitchFamily="34" charset="0"/>
                <a:ea typeface="Aptos" panose="020B0004020202020204" pitchFamily="34" charset="0"/>
                <a:cs typeface="Arial" panose="020B0604020202020204" pitchFamily="34" charset="0"/>
              </a:rPr>
              <a:t>.</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9EDC5964-3162-43B5-B1EC-63C8D166D7D3}" type="slidenum">
              <a:rPr lang="en-US" smtClean="0"/>
              <a:t>7</a:t>
            </a:fld>
            <a:endParaRPr lang="en-US"/>
          </a:p>
        </p:txBody>
      </p:sp>
    </p:spTree>
    <p:extLst>
      <p:ext uri="{BB962C8B-B14F-4D97-AF65-F5344CB8AC3E}">
        <p14:creationId xmlns:p14="http://schemas.microsoft.com/office/powerpoint/2010/main" val="10885008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Single-choice questions are ideal for testing foundational knowledge.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Students are presented with a question and must select the single correct answer from multiple options.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These questions are straightforward and efficient for both students and teachers.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They are particularly useful for assessing basic concepts and facts.</a:t>
            </a:r>
          </a:p>
          <a:p>
            <a:endParaRPr lang="en-US" dirty="0"/>
          </a:p>
        </p:txBody>
      </p:sp>
      <p:sp>
        <p:nvSpPr>
          <p:cNvPr id="4" name="Slide Number Placeholder 3"/>
          <p:cNvSpPr>
            <a:spLocks noGrp="1"/>
          </p:cNvSpPr>
          <p:nvPr>
            <p:ph type="sldNum" sz="quarter" idx="5"/>
          </p:nvPr>
        </p:nvSpPr>
        <p:spPr/>
        <p:txBody>
          <a:bodyPr/>
          <a:lstStyle/>
          <a:p>
            <a:fld id="{9EDC5964-3162-43B5-B1EC-63C8D166D7D3}" type="slidenum">
              <a:rPr lang="en-US" smtClean="0"/>
              <a:t>9</a:t>
            </a:fld>
            <a:endParaRPr lang="en-US"/>
          </a:p>
        </p:txBody>
      </p:sp>
    </p:spTree>
    <p:extLst>
      <p:ext uri="{BB962C8B-B14F-4D97-AF65-F5344CB8AC3E}">
        <p14:creationId xmlns:p14="http://schemas.microsoft.com/office/powerpoint/2010/main" val="21462117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Multiple-choice questions require students to analyze a question and select all applicable answers.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This type of question encourages critical thinking, as students must carefully evaluate each option.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Multiple-choice questions are especially useful for assessing topics with multiple layers or perspectives.</a:t>
            </a:r>
          </a:p>
          <a:p>
            <a:endParaRPr lang="en-US" dirty="0"/>
          </a:p>
        </p:txBody>
      </p:sp>
      <p:sp>
        <p:nvSpPr>
          <p:cNvPr id="4" name="Slide Number Placeholder 3"/>
          <p:cNvSpPr>
            <a:spLocks noGrp="1"/>
          </p:cNvSpPr>
          <p:nvPr>
            <p:ph type="sldNum" sz="quarter" idx="5"/>
          </p:nvPr>
        </p:nvSpPr>
        <p:spPr/>
        <p:txBody>
          <a:bodyPr/>
          <a:lstStyle/>
          <a:p>
            <a:fld id="{9EDC5964-3162-43B5-B1EC-63C8D166D7D3}" type="slidenum">
              <a:rPr lang="en-US" smtClean="0"/>
              <a:t>10</a:t>
            </a:fld>
            <a:endParaRPr lang="en-US"/>
          </a:p>
        </p:txBody>
      </p:sp>
    </p:spTree>
    <p:extLst>
      <p:ext uri="{BB962C8B-B14F-4D97-AF65-F5344CB8AC3E}">
        <p14:creationId xmlns:p14="http://schemas.microsoft.com/office/powerpoint/2010/main" val="9482427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 Light">
    <p:bg>
      <p:bgPr>
        <a:solidFill>
          <a:srgbClr val="FFFFFF"/>
        </a:solidFill>
        <a:effectLst/>
      </p:bgPr>
    </p:bg>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354116D5-B38C-4AB4-ADE4-B383E4F67BCA}"/>
              </a:ext>
            </a:extLst>
          </p:cNvPr>
          <p:cNvGrpSpPr/>
          <p:nvPr userDrawn="1"/>
        </p:nvGrpSpPr>
        <p:grpSpPr>
          <a:xfrm>
            <a:off x="-17918" y="0"/>
            <a:ext cx="144000" cy="6863853"/>
            <a:chOff x="-17918" y="0"/>
            <a:chExt cx="144000" cy="6863853"/>
          </a:xfrm>
        </p:grpSpPr>
        <p:sp>
          <p:nvSpPr>
            <p:cNvPr id="21" name="Rectangle 20">
              <a:extLst>
                <a:ext uri="{FF2B5EF4-FFF2-40B4-BE49-F238E27FC236}">
                  <a16:creationId xmlns:a16="http://schemas.microsoft.com/office/drawing/2014/main" id="{0635C7BD-B634-40E7-9F15-360C0C9D320F}"/>
                </a:ext>
              </a:extLst>
            </p:cNvPr>
            <p:cNvSpPr/>
            <p:nvPr userDrawn="1"/>
          </p:nvSpPr>
          <p:spPr>
            <a:xfrm rot="5400000">
              <a:off x="-3377845" y="3359927"/>
              <a:ext cx="6863853" cy="144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D80FCAF4-C321-4A5A-94CE-0F2400B084DF}"/>
                </a:ext>
              </a:extLst>
            </p:cNvPr>
            <p:cNvPicPr>
              <a:picLocks noChangeAspect="1"/>
            </p:cNvPicPr>
            <p:nvPr userDrawn="1"/>
          </p:nvPicPr>
          <p:blipFill>
            <a:blip r:embed="rId2">
              <a:alphaModFix amt="50000"/>
              <a:extLst>
                <a:ext uri="{28A0092B-C50C-407E-A947-70E740481C1C}">
                  <a14:useLocalDpi xmlns:a14="http://schemas.microsoft.com/office/drawing/2010/main" val="0"/>
                </a:ext>
              </a:extLst>
            </a:blip>
            <a:stretch>
              <a:fillRect/>
            </a:stretch>
          </p:blipFill>
          <p:spPr>
            <a:xfrm>
              <a:off x="-15640" y="0"/>
              <a:ext cx="139442" cy="6858000"/>
            </a:xfrm>
            <a:prstGeom prst="rect">
              <a:avLst/>
            </a:prstGeom>
          </p:spPr>
        </p:pic>
      </p:grpSp>
      <p:sp>
        <p:nvSpPr>
          <p:cNvPr id="24" name="Rectangle 23">
            <a:extLst>
              <a:ext uri="{FF2B5EF4-FFF2-40B4-BE49-F238E27FC236}">
                <a16:creationId xmlns:a16="http://schemas.microsoft.com/office/drawing/2014/main" id="{9D89A905-D611-4D9D-A34E-B5B7B0634E76}"/>
              </a:ext>
            </a:extLst>
          </p:cNvPr>
          <p:cNvSpPr/>
          <p:nvPr userDrawn="1"/>
        </p:nvSpPr>
        <p:spPr>
          <a:xfrm>
            <a:off x="635000" y="3296476"/>
            <a:ext cx="310896" cy="36576"/>
          </a:xfrm>
          <a:prstGeom prst="rect">
            <a:avLst/>
          </a:prstGeom>
          <a:solidFill>
            <a:srgbClr val="D39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1A944"/>
              </a:solidFill>
            </a:endParaRPr>
          </a:p>
        </p:txBody>
      </p:sp>
      <p:sp>
        <p:nvSpPr>
          <p:cNvPr id="25" name="Text Placeholder 19">
            <a:extLst>
              <a:ext uri="{FF2B5EF4-FFF2-40B4-BE49-F238E27FC236}">
                <a16:creationId xmlns:a16="http://schemas.microsoft.com/office/drawing/2014/main" id="{88952938-C07D-45A7-83ED-2A50EB565AD3}"/>
              </a:ext>
            </a:extLst>
          </p:cNvPr>
          <p:cNvSpPr>
            <a:spLocks noGrp="1"/>
          </p:cNvSpPr>
          <p:nvPr>
            <p:ph type="body" sz="quarter" idx="14" hasCustomPrompt="1"/>
          </p:nvPr>
        </p:nvSpPr>
        <p:spPr>
          <a:xfrm>
            <a:off x="635000" y="3519174"/>
            <a:ext cx="7379447" cy="446064"/>
          </a:xfrm>
          <a:prstGeom prst="rect">
            <a:avLst/>
          </a:prstGeom>
        </p:spPr>
        <p:txBody>
          <a:bodyPr lIns="0"/>
          <a:lstStyle>
            <a:lvl1pPr marL="0" indent="0" algn="l" defTabSz="914400" rtl="0" eaLnBrk="1" latinLnBrk="0" hangingPunct="1">
              <a:lnSpc>
                <a:spcPct val="90000"/>
              </a:lnSpc>
              <a:spcBef>
                <a:spcPts val="1000"/>
              </a:spcBef>
              <a:buFont typeface="Arial" panose="020B0604020202020204" pitchFamily="34" charset="0"/>
              <a:buNone/>
              <a:defRPr lang="en-US" sz="2400" b="1" i="0" kern="1200" spc="100" baseline="0" dirty="0">
                <a:solidFill>
                  <a:schemeClr val="tx1"/>
                </a:solidFill>
                <a:latin typeface="Oracle Sans" charset="0"/>
                <a:ea typeface="Oracle Sans" charset="0"/>
                <a:cs typeface="Oracle Sans" charset="0"/>
              </a:defRPr>
            </a:lvl1pPr>
          </a:lstStyle>
          <a:p>
            <a:pPr lvl="0"/>
            <a:r>
              <a:rPr lang="en-US" dirty="0"/>
              <a:t>Presentation Title</a:t>
            </a:r>
          </a:p>
        </p:txBody>
      </p:sp>
      <p:sp>
        <p:nvSpPr>
          <p:cNvPr id="30" name="Text Placeholder 19">
            <a:extLst>
              <a:ext uri="{FF2B5EF4-FFF2-40B4-BE49-F238E27FC236}">
                <a16:creationId xmlns:a16="http://schemas.microsoft.com/office/drawing/2014/main" id="{ACE47515-EB9B-4EAE-AFCE-854A129DE617}"/>
              </a:ext>
            </a:extLst>
          </p:cNvPr>
          <p:cNvSpPr>
            <a:spLocks noGrp="1"/>
          </p:cNvSpPr>
          <p:nvPr>
            <p:ph type="body" sz="quarter" idx="17" hasCustomPrompt="1"/>
          </p:nvPr>
        </p:nvSpPr>
        <p:spPr>
          <a:xfrm>
            <a:off x="635000" y="5240421"/>
            <a:ext cx="7379447" cy="355600"/>
          </a:xfrm>
          <a:prstGeom prst="rect">
            <a:avLst/>
          </a:prstGeom>
        </p:spPr>
        <p:txBody>
          <a:bodyPr lIns="0"/>
          <a:lstStyle>
            <a:lvl1pPr marL="0" marR="0" indent="0" algn="l" defTabSz="914400" rtl="0" eaLnBrk="1" fontAlgn="auto" latinLnBrk="0" hangingPunct="1">
              <a:lnSpc>
                <a:spcPct val="100000"/>
              </a:lnSpc>
              <a:spcBef>
                <a:spcPts val="0"/>
              </a:spcBef>
              <a:spcAft>
                <a:spcPts val="0"/>
              </a:spcAft>
              <a:buClrTx/>
              <a:buSzTx/>
              <a:buFontTx/>
              <a:buNone/>
              <a:tabLst/>
              <a:defRPr lang="en-US" sz="900" b="0" i="0" kern="1200" spc="300" baseline="0" dirty="0">
                <a:solidFill>
                  <a:schemeClr val="tx1"/>
                </a:solidFill>
                <a:latin typeface="Oracle Sans Light" panose="020B0403020204020204" pitchFamily="34" charset="0"/>
                <a:ea typeface="Oracle Sans Light" panose="020B0403020204020204" pitchFamily="34" charset="0"/>
                <a:cs typeface="Oracle Sans Light" panose="020B0403020204020204" pitchFamily="34" charset="0"/>
              </a:defRPr>
            </a:lvl1pPr>
          </a:lstStyle>
          <a:p>
            <a:pPr lvl="0"/>
            <a:r>
              <a:rPr lang="en-US" dirty="0"/>
              <a:t>Mon DD, YYYY</a:t>
            </a:r>
          </a:p>
        </p:txBody>
      </p:sp>
      <p:sp>
        <p:nvSpPr>
          <p:cNvPr id="31" name="Text Placeholder 19">
            <a:extLst>
              <a:ext uri="{FF2B5EF4-FFF2-40B4-BE49-F238E27FC236}">
                <a16:creationId xmlns:a16="http://schemas.microsoft.com/office/drawing/2014/main" id="{9EC58F87-479A-4970-8245-444841BC3120}"/>
              </a:ext>
            </a:extLst>
          </p:cNvPr>
          <p:cNvSpPr>
            <a:spLocks noGrp="1"/>
          </p:cNvSpPr>
          <p:nvPr>
            <p:ph type="body" sz="quarter" idx="18" hasCustomPrompt="1"/>
          </p:nvPr>
        </p:nvSpPr>
        <p:spPr>
          <a:xfrm>
            <a:off x="635000" y="4939117"/>
            <a:ext cx="7379447" cy="301304"/>
          </a:xfrm>
          <a:prstGeom prst="rect">
            <a:avLst/>
          </a:prstGeom>
        </p:spPr>
        <p:txBody>
          <a:bodyPr lIns="0" anchor="ctr"/>
          <a:lstStyle>
            <a:lvl1pPr marL="0" marR="0" indent="0" algn="l" defTabSz="914400" rtl="0" eaLnBrk="1" fontAlgn="auto" latinLnBrk="0" hangingPunct="1">
              <a:lnSpc>
                <a:spcPct val="100000"/>
              </a:lnSpc>
              <a:spcBef>
                <a:spcPts val="0"/>
              </a:spcBef>
              <a:spcAft>
                <a:spcPts val="0"/>
              </a:spcAft>
              <a:buClrTx/>
              <a:buSzTx/>
              <a:buFontTx/>
              <a:buNone/>
              <a:tabLst/>
              <a:defRPr lang="en-US" sz="1000" b="0" i="0" kern="1200" spc="300" baseline="0" dirty="0">
                <a:solidFill>
                  <a:schemeClr val="tx1"/>
                </a:solidFill>
                <a:latin typeface="Oracle Sans Light" panose="020B0403020204020204" pitchFamily="34" charset="0"/>
                <a:ea typeface="Oracle Sans Light" panose="020B0403020204020204" pitchFamily="34" charset="0"/>
                <a:cs typeface="Oracle Sans Light" panose="020B0403020204020204" pitchFamily="34" charset="0"/>
              </a:defRPr>
            </a:lvl1pPr>
          </a:lstStyle>
          <a:p>
            <a:pPr lvl="0"/>
            <a:r>
              <a:rPr lang="en-US" dirty="0"/>
              <a:t>PRESENTER NAME</a:t>
            </a:r>
          </a:p>
        </p:txBody>
      </p:sp>
      <p:sp>
        <p:nvSpPr>
          <p:cNvPr id="32" name="Text Placeholder 19">
            <a:extLst>
              <a:ext uri="{FF2B5EF4-FFF2-40B4-BE49-F238E27FC236}">
                <a16:creationId xmlns:a16="http://schemas.microsoft.com/office/drawing/2014/main" id="{3ED9A51C-8A95-4571-A84F-ED51A279ECE8}"/>
              </a:ext>
            </a:extLst>
          </p:cNvPr>
          <p:cNvSpPr>
            <a:spLocks noGrp="1"/>
          </p:cNvSpPr>
          <p:nvPr>
            <p:ph type="body" sz="quarter" idx="19" hasCustomPrompt="1"/>
          </p:nvPr>
        </p:nvSpPr>
        <p:spPr>
          <a:xfrm>
            <a:off x="635000" y="4064603"/>
            <a:ext cx="7379447" cy="446064"/>
          </a:xfrm>
          <a:prstGeom prst="rect">
            <a:avLst/>
          </a:prstGeom>
        </p:spPr>
        <p:txBody>
          <a:bodyPr lIns="0"/>
          <a:lstStyle>
            <a:lvl1pPr marL="0" indent="0" algn="l" defTabSz="914400" rtl="0" eaLnBrk="1" latinLnBrk="0" hangingPunct="1">
              <a:lnSpc>
                <a:spcPct val="90000"/>
              </a:lnSpc>
              <a:spcBef>
                <a:spcPts val="1000"/>
              </a:spcBef>
              <a:buFont typeface="Arial" panose="020B0604020202020204" pitchFamily="34" charset="0"/>
              <a:buNone/>
              <a:defRPr lang="en-US" sz="1400" b="0" i="0" kern="1200" spc="100" baseline="0" dirty="0">
                <a:solidFill>
                  <a:schemeClr val="tx1"/>
                </a:solidFill>
                <a:latin typeface="Oracle Sans Ultra Light" panose="020B0303020204020204" pitchFamily="34" charset="0"/>
                <a:ea typeface="Oracle Sans Ultra Light" panose="020B0303020204020204" pitchFamily="34" charset="0"/>
                <a:cs typeface="Oracle Sans Ultra Light" panose="020B0303020204020204" pitchFamily="34" charset="0"/>
              </a:defRPr>
            </a:lvl1pPr>
          </a:lstStyle>
          <a:p>
            <a:pPr lvl="0"/>
            <a:r>
              <a:rPr lang="en-US" dirty="0"/>
              <a:t>Subtitle (if needed)</a:t>
            </a:r>
          </a:p>
        </p:txBody>
      </p:sp>
      <p:pic>
        <p:nvPicPr>
          <p:cNvPr id="6" name="Picture 5" descr="A logo with a globe and plane&#10;&#10;Description automatically generated">
            <a:extLst>
              <a:ext uri="{FF2B5EF4-FFF2-40B4-BE49-F238E27FC236}">
                <a16:creationId xmlns:a16="http://schemas.microsoft.com/office/drawing/2014/main" id="{1C19F04C-5F88-EF5E-370D-E9C2175B288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48763" y="6262606"/>
            <a:ext cx="1428949" cy="581106"/>
          </a:xfrm>
          <a:prstGeom prst="rect">
            <a:avLst/>
          </a:prstGeom>
        </p:spPr>
      </p:pic>
    </p:spTree>
    <p:extLst>
      <p:ext uri="{BB962C8B-B14F-4D97-AF65-F5344CB8AC3E}">
        <p14:creationId xmlns:p14="http://schemas.microsoft.com/office/powerpoint/2010/main" val="1548311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
    <p:bg>
      <p:bgPr>
        <a:solidFill>
          <a:srgbClr val="FFFFFF"/>
        </a:soli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0D9CA1F-CBA7-4068-AFF8-6CD1C3D88C14}"/>
              </a:ext>
            </a:extLst>
          </p:cNvPr>
          <p:cNvSpPr>
            <a:spLocks noGrp="1"/>
          </p:cNvSpPr>
          <p:nvPr>
            <p:ph type="sldNum" sz="quarter" idx="10"/>
          </p:nvPr>
        </p:nvSpPr>
        <p:spPr/>
        <p:txBody>
          <a:bodyPr/>
          <a:lstStyle/>
          <a:p>
            <a:fld id="{345D60D9-5372-5F40-9443-0F9AE5BDC3C8}" type="slidenum">
              <a:rPr lang="en-US" smtClean="0"/>
              <a:pPr/>
              <a:t>‹#›</a:t>
            </a:fld>
            <a:endParaRPr lang="en-US" dirty="0"/>
          </a:p>
        </p:txBody>
      </p:sp>
      <p:sp>
        <p:nvSpPr>
          <p:cNvPr id="4" name="Footer Placeholder 3">
            <a:extLst>
              <a:ext uri="{FF2B5EF4-FFF2-40B4-BE49-F238E27FC236}">
                <a16:creationId xmlns:a16="http://schemas.microsoft.com/office/drawing/2014/main" id="{C570CE16-6270-4034-9BCF-C60FF29DFB0F}"/>
              </a:ext>
            </a:extLst>
          </p:cNvPr>
          <p:cNvSpPr>
            <a:spLocks noGrp="1"/>
          </p:cNvSpPr>
          <p:nvPr>
            <p:ph type="ftr" sz="quarter" idx="11"/>
          </p:nvPr>
        </p:nvSpPr>
        <p:spPr/>
        <p:txBody>
          <a:bodyPr/>
          <a:lstStyle/>
          <a:p>
            <a:r>
              <a:rPr lang="en-US" dirty="0"/>
              <a:t>Copyright © 2025, AVIONIC - Digital Learning for Green Air Transport and Logistics</a:t>
            </a:r>
          </a:p>
        </p:txBody>
      </p:sp>
      <p:sp>
        <p:nvSpPr>
          <p:cNvPr id="18" name="Title 17">
            <a:extLst>
              <a:ext uri="{FF2B5EF4-FFF2-40B4-BE49-F238E27FC236}">
                <a16:creationId xmlns:a16="http://schemas.microsoft.com/office/drawing/2014/main" id="{52ACE17C-04EE-44CF-80D7-B3BFDF6DEE16}"/>
              </a:ext>
            </a:extLst>
          </p:cNvPr>
          <p:cNvSpPr>
            <a:spLocks noGrp="1"/>
          </p:cNvSpPr>
          <p:nvPr>
            <p:ph type="title" hasCustomPrompt="1"/>
          </p:nvPr>
        </p:nvSpPr>
        <p:spPr/>
        <p:txBody>
          <a:bodyPr/>
          <a:lstStyle>
            <a:lvl1pPr>
              <a:defRPr/>
            </a:lvl1pPr>
          </a:lstStyle>
          <a:p>
            <a:r>
              <a:rPr lang="en-US" dirty="0"/>
              <a:t>Title</a:t>
            </a:r>
          </a:p>
        </p:txBody>
      </p:sp>
      <p:pic>
        <p:nvPicPr>
          <p:cNvPr id="2" name="Picture 1" descr="A logo with a globe and plane&#10;&#10;Description automatically generated">
            <a:extLst>
              <a:ext uri="{FF2B5EF4-FFF2-40B4-BE49-F238E27FC236}">
                <a16:creationId xmlns:a16="http://schemas.microsoft.com/office/drawing/2014/main" id="{973D445C-D276-2314-2CAA-A0181708C25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48763" y="6262606"/>
            <a:ext cx="1428949" cy="581106"/>
          </a:xfrm>
          <a:prstGeom prst="rect">
            <a:avLst/>
          </a:prstGeom>
        </p:spPr>
      </p:pic>
    </p:spTree>
    <p:extLst>
      <p:ext uri="{BB962C8B-B14F-4D97-AF65-F5344CB8AC3E}">
        <p14:creationId xmlns:p14="http://schemas.microsoft.com/office/powerpoint/2010/main" val="2737754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Right">
    <p:bg>
      <p:bgPr>
        <a:solidFill>
          <a:srgbClr val="FFFFFF"/>
        </a:solidFill>
        <a:effectLst/>
      </p:bgPr>
    </p:bg>
    <p:spTree>
      <p:nvGrpSpPr>
        <p:cNvPr id="1" name=""/>
        <p:cNvGrpSpPr/>
        <p:nvPr/>
      </p:nvGrpSpPr>
      <p:grpSpPr>
        <a:xfrm>
          <a:off x="0" y="0"/>
          <a:ext cx="0" cy="0"/>
          <a:chOff x="0" y="0"/>
          <a:chExt cx="0" cy="0"/>
        </a:xfrm>
      </p:grpSpPr>
      <p:sp>
        <p:nvSpPr>
          <p:cNvPr id="12" name="Content Placeholder 12">
            <a:extLst>
              <a:ext uri="{FF2B5EF4-FFF2-40B4-BE49-F238E27FC236}">
                <a16:creationId xmlns:a16="http://schemas.microsoft.com/office/drawing/2014/main" id="{55CAA640-65DB-4DF7-AA6F-90EE84D3C812}"/>
              </a:ext>
            </a:extLst>
          </p:cNvPr>
          <p:cNvSpPr>
            <a:spLocks noGrp="1"/>
          </p:cNvSpPr>
          <p:nvPr>
            <p:ph sz="quarter" idx="21"/>
          </p:nvPr>
        </p:nvSpPr>
        <p:spPr>
          <a:xfrm>
            <a:off x="645480" y="1599566"/>
            <a:ext cx="5000019" cy="4015938"/>
          </a:xfrm>
        </p:spPr>
        <p:txBody>
          <a:bodyPr/>
          <a:lstStyle>
            <a:lvl1pPr>
              <a:defRPr sz="1600"/>
            </a:lvl1pPr>
            <a:lvl2pPr>
              <a:defRPr sz="1600"/>
            </a:lvl2pPr>
            <a:lvl3pPr>
              <a:defRPr sz="1400"/>
            </a:lvl3pPr>
          </a:lstStyle>
          <a:p>
            <a:pPr lvl="0"/>
            <a:r>
              <a:rPr lang="en-US"/>
              <a:t>Click to edit Master text styles</a:t>
            </a:r>
          </a:p>
          <a:p>
            <a:pPr lvl="1"/>
            <a:r>
              <a:rPr lang="en-US"/>
              <a:t>Second level</a:t>
            </a:r>
          </a:p>
          <a:p>
            <a:pPr lvl="2"/>
            <a:r>
              <a:rPr lang="en-US"/>
              <a:t>Third level</a:t>
            </a:r>
          </a:p>
        </p:txBody>
      </p:sp>
      <p:sp>
        <p:nvSpPr>
          <p:cNvPr id="3" name="Slide Number Placeholder 2">
            <a:extLst>
              <a:ext uri="{FF2B5EF4-FFF2-40B4-BE49-F238E27FC236}">
                <a16:creationId xmlns:a16="http://schemas.microsoft.com/office/drawing/2014/main" id="{E0D9CA1F-CBA7-4068-AFF8-6CD1C3D88C14}"/>
              </a:ext>
            </a:extLst>
          </p:cNvPr>
          <p:cNvSpPr>
            <a:spLocks noGrp="1"/>
          </p:cNvSpPr>
          <p:nvPr>
            <p:ph type="sldNum" sz="quarter" idx="10"/>
          </p:nvPr>
        </p:nvSpPr>
        <p:spPr/>
        <p:txBody>
          <a:bodyPr/>
          <a:lstStyle/>
          <a:p>
            <a:fld id="{345D60D9-5372-5F40-9443-0F9AE5BDC3C8}" type="slidenum">
              <a:rPr lang="en-US" smtClean="0"/>
              <a:pPr/>
              <a:t>‹#›</a:t>
            </a:fld>
            <a:endParaRPr lang="en-US" dirty="0"/>
          </a:p>
        </p:txBody>
      </p:sp>
      <p:sp>
        <p:nvSpPr>
          <p:cNvPr id="4" name="Footer Placeholder 3">
            <a:extLst>
              <a:ext uri="{FF2B5EF4-FFF2-40B4-BE49-F238E27FC236}">
                <a16:creationId xmlns:a16="http://schemas.microsoft.com/office/drawing/2014/main" id="{C570CE16-6270-4034-9BCF-C60FF29DFB0F}"/>
              </a:ext>
            </a:extLst>
          </p:cNvPr>
          <p:cNvSpPr>
            <a:spLocks noGrp="1"/>
          </p:cNvSpPr>
          <p:nvPr>
            <p:ph type="ftr" sz="quarter" idx="11"/>
          </p:nvPr>
        </p:nvSpPr>
        <p:spPr/>
        <p:txBody>
          <a:bodyPr/>
          <a:lstStyle/>
          <a:p>
            <a:r>
              <a:rPr lang="en-US" dirty="0"/>
              <a:t>Copyright © 2025, AVIONIC - Digital Learning for Green Air Transport and Logistics</a:t>
            </a:r>
          </a:p>
        </p:txBody>
      </p:sp>
      <p:sp>
        <p:nvSpPr>
          <p:cNvPr id="5" name="Title 4">
            <a:extLst>
              <a:ext uri="{FF2B5EF4-FFF2-40B4-BE49-F238E27FC236}">
                <a16:creationId xmlns:a16="http://schemas.microsoft.com/office/drawing/2014/main" id="{800EFD5B-DEF6-49D5-9CD5-13A1F6C74C44}"/>
              </a:ext>
            </a:extLst>
          </p:cNvPr>
          <p:cNvSpPr>
            <a:spLocks noGrp="1"/>
          </p:cNvSpPr>
          <p:nvPr>
            <p:ph type="title" hasCustomPrompt="1"/>
          </p:nvPr>
        </p:nvSpPr>
        <p:spPr>
          <a:xfrm>
            <a:off x="642892" y="252422"/>
            <a:ext cx="5000019" cy="822960"/>
          </a:xfrm>
        </p:spPr>
        <p:txBody>
          <a:bodyPr/>
          <a:lstStyle>
            <a:lvl1pPr>
              <a:defRPr/>
            </a:lvl1pPr>
          </a:lstStyle>
          <a:p>
            <a:r>
              <a:rPr lang="en-US" dirty="0"/>
              <a:t>Title</a:t>
            </a:r>
          </a:p>
        </p:txBody>
      </p:sp>
      <p:sp>
        <p:nvSpPr>
          <p:cNvPr id="21" name="Picture Placeholder 20">
            <a:extLst>
              <a:ext uri="{FF2B5EF4-FFF2-40B4-BE49-F238E27FC236}">
                <a16:creationId xmlns:a16="http://schemas.microsoft.com/office/drawing/2014/main" id="{705696D5-4C11-4312-B327-E6C93EC3EA1E}"/>
              </a:ext>
            </a:extLst>
          </p:cNvPr>
          <p:cNvSpPr>
            <a:spLocks noGrp="1"/>
          </p:cNvSpPr>
          <p:nvPr>
            <p:ph type="pic" sz="quarter" idx="22" hasCustomPrompt="1"/>
          </p:nvPr>
        </p:nvSpPr>
        <p:spPr>
          <a:xfrm>
            <a:off x="6096000" y="0"/>
            <a:ext cx="6096000" cy="68580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5590032 w 6096000"/>
              <a:gd name="connsiteY3" fmla="*/ 6858000 h 6858000"/>
              <a:gd name="connsiteX4" fmla="*/ 5590032 w 6096000"/>
              <a:gd name="connsiteY4" fmla="*/ 6355080 h 6858000"/>
              <a:gd name="connsiteX5" fmla="*/ 5087112 w 6096000"/>
              <a:gd name="connsiteY5" fmla="*/ 6355080 h 6858000"/>
              <a:gd name="connsiteX6" fmla="*/ 5087112 w 6096000"/>
              <a:gd name="connsiteY6" fmla="*/ 6858000 h 6858000"/>
              <a:gd name="connsiteX7" fmla="*/ 0 w 6096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0" h="6858000">
                <a:moveTo>
                  <a:pt x="0" y="0"/>
                </a:moveTo>
                <a:lnTo>
                  <a:pt x="6096000" y="0"/>
                </a:lnTo>
                <a:lnTo>
                  <a:pt x="6096000" y="6858000"/>
                </a:lnTo>
                <a:lnTo>
                  <a:pt x="5590032" y="6858000"/>
                </a:lnTo>
                <a:lnTo>
                  <a:pt x="5590032" y="6355080"/>
                </a:lnTo>
                <a:lnTo>
                  <a:pt x="5087112" y="6355080"/>
                </a:lnTo>
                <a:lnTo>
                  <a:pt x="5087112" y="6858000"/>
                </a:lnTo>
                <a:lnTo>
                  <a:pt x="0" y="6858000"/>
                </a:lnTo>
                <a:close/>
              </a:path>
            </a:pathLst>
          </a:custGeom>
          <a:solidFill>
            <a:srgbClr val="D39F5D"/>
          </a:solidFill>
        </p:spPr>
        <p:txBody>
          <a:bodyPr wrap="square" anchor="ctr">
            <a:noAutofit/>
          </a:bodyPr>
          <a:lstStyle>
            <a:lvl1pPr algn="ctr">
              <a:defRPr>
                <a:solidFill>
                  <a:srgbClr val="FFFFFF"/>
                </a:solidFill>
              </a:defRPr>
            </a:lvl1pPr>
          </a:lstStyle>
          <a:p>
            <a:r>
              <a:rPr lang="en-US" dirty="0"/>
              <a:t>Click icon to insert photo</a:t>
            </a:r>
          </a:p>
          <a:p>
            <a:endParaRPr lang="en-US" dirty="0"/>
          </a:p>
          <a:p>
            <a:endParaRPr lang="en-US" dirty="0"/>
          </a:p>
          <a:p>
            <a:endParaRPr lang="en-US" dirty="0"/>
          </a:p>
          <a:p>
            <a:endParaRPr lang="en-US" dirty="0"/>
          </a:p>
        </p:txBody>
      </p:sp>
      <p:pic>
        <p:nvPicPr>
          <p:cNvPr id="6" name="Picture 5" descr="A green globe on a black background&#10;&#10;Description automatically generated">
            <a:extLst>
              <a:ext uri="{FF2B5EF4-FFF2-40B4-BE49-F238E27FC236}">
                <a16:creationId xmlns:a16="http://schemas.microsoft.com/office/drawing/2014/main" id="{3E36C792-97CB-E28A-E05B-645C961D020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68022" y="6322570"/>
            <a:ext cx="547728" cy="592624"/>
          </a:xfrm>
          <a:prstGeom prst="rect">
            <a:avLst/>
          </a:prstGeom>
        </p:spPr>
      </p:pic>
    </p:spTree>
    <p:extLst>
      <p:ext uri="{BB962C8B-B14F-4D97-AF65-F5344CB8AC3E}">
        <p14:creationId xmlns:p14="http://schemas.microsoft.com/office/powerpoint/2010/main" val="1495200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mage Left">
    <p:bg>
      <p:bgPr>
        <a:solidFill>
          <a:schemeClr val="bg1"/>
        </a:solidFill>
        <a:effectLst/>
      </p:bgPr>
    </p:bg>
    <p:spTree>
      <p:nvGrpSpPr>
        <p:cNvPr id="1" name=""/>
        <p:cNvGrpSpPr/>
        <p:nvPr/>
      </p:nvGrpSpPr>
      <p:grpSpPr>
        <a:xfrm>
          <a:off x="0" y="0"/>
          <a:ext cx="0" cy="0"/>
          <a:chOff x="0" y="0"/>
          <a:chExt cx="0" cy="0"/>
        </a:xfrm>
      </p:grpSpPr>
      <p:sp>
        <p:nvSpPr>
          <p:cNvPr id="9" name="Picture Placeholder 3">
            <a:extLst>
              <a:ext uri="{FF2B5EF4-FFF2-40B4-BE49-F238E27FC236}">
                <a16:creationId xmlns:a16="http://schemas.microsoft.com/office/drawing/2014/main" id="{CD1F7BC0-72E0-44F5-B8E0-566F2CD049F7}"/>
              </a:ext>
            </a:extLst>
          </p:cNvPr>
          <p:cNvSpPr>
            <a:spLocks noGrp="1"/>
          </p:cNvSpPr>
          <p:nvPr>
            <p:ph type="pic" sz="quarter" idx="20" hasCustomPrompt="1"/>
          </p:nvPr>
        </p:nvSpPr>
        <p:spPr>
          <a:xfrm>
            <a:off x="0" y="0"/>
            <a:ext cx="6096000" cy="6858000"/>
          </a:xfrm>
          <a:prstGeom prst="rect">
            <a:avLst/>
          </a:prstGeom>
          <a:solidFill>
            <a:srgbClr val="D39F5D"/>
          </a:solidFill>
        </p:spPr>
        <p:txBody>
          <a:bodyPr wrap="square" anchor="ctr">
            <a:noAutofit/>
          </a:bodyPr>
          <a:lstStyle>
            <a:lvl1pPr marL="0" indent="0" algn="ctr">
              <a:buNone/>
              <a:defRPr lang="en-US" baseline="0">
                <a:solidFill>
                  <a:schemeClr val="bg1"/>
                </a:solidFill>
                <a:latin typeface="Oracle Sans Ultra Light" panose="020B0303020204020204" pitchFamily="34" charset="0"/>
                <a:cs typeface="Oracle Sans Ultra Light" panose="020B0303020204020204" pitchFamily="34" charset="0"/>
              </a:defRPr>
            </a:lvl1pPr>
          </a:lstStyle>
          <a:p>
            <a:r>
              <a:rPr lang="en-US" dirty="0"/>
              <a:t>Click icon to insert photo</a:t>
            </a:r>
          </a:p>
          <a:p>
            <a:endParaRPr lang="en-US" dirty="0"/>
          </a:p>
          <a:p>
            <a:endParaRPr lang="en-US" dirty="0"/>
          </a:p>
          <a:p>
            <a:endParaRPr lang="en-US" dirty="0"/>
          </a:p>
          <a:p>
            <a:endParaRPr lang="en-US" dirty="0"/>
          </a:p>
        </p:txBody>
      </p:sp>
      <p:sp>
        <p:nvSpPr>
          <p:cNvPr id="3" name="Slide Number Placeholder 2">
            <a:extLst>
              <a:ext uri="{FF2B5EF4-FFF2-40B4-BE49-F238E27FC236}">
                <a16:creationId xmlns:a16="http://schemas.microsoft.com/office/drawing/2014/main" id="{E0D9CA1F-CBA7-4068-AFF8-6CD1C3D88C14}"/>
              </a:ext>
            </a:extLst>
          </p:cNvPr>
          <p:cNvSpPr>
            <a:spLocks noGrp="1"/>
          </p:cNvSpPr>
          <p:nvPr>
            <p:ph type="sldNum" sz="quarter" idx="10"/>
          </p:nvPr>
        </p:nvSpPr>
        <p:spPr/>
        <p:txBody>
          <a:bodyPr/>
          <a:lstStyle/>
          <a:p>
            <a:fld id="{345D60D9-5372-5F40-9443-0F9AE5BDC3C8}" type="slidenum">
              <a:rPr lang="en-US" smtClean="0"/>
              <a:pPr/>
              <a:t>‹#›</a:t>
            </a:fld>
            <a:endParaRPr lang="en-US" dirty="0"/>
          </a:p>
        </p:txBody>
      </p:sp>
      <p:sp>
        <p:nvSpPr>
          <p:cNvPr id="4" name="Footer Placeholder 3">
            <a:extLst>
              <a:ext uri="{FF2B5EF4-FFF2-40B4-BE49-F238E27FC236}">
                <a16:creationId xmlns:a16="http://schemas.microsoft.com/office/drawing/2014/main" id="{C570CE16-6270-4034-9BCF-C60FF29DFB0F}"/>
              </a:ext>
            </a:extLst>
          </p:cNvPr>
          <p:cNvSpPr>
            <a:spLocks noGrp="1"/>
          </p:cNvSpPr>
          <p:nvPr>
            <p:ph type="ftr" sz="quarter" idx="11"/>
          </p:nvPr>
        </p:nvSpPr>
        <p:spPr/>
        <p:txBody>
          <a:bodyPr/>
          <a:lstStyle>
            <a:lvl1pPr>
              <a:defRPr>
                <a:solidFill>
                  <a:schemeClr val="accent4">
                    <a:lumMod val="20000"/>
                    <a:lumOff val="80000"/>
                  </a:schemeClr>
                </a:solidFill>
              </a:defRPr>
            </a:lvl1pPr>
          </a:lstStyle>
          <a:p>
            <a:r>
              <a:rPr lang="en-US" dirty="0"/>
              <a:t>Copyright © 2025, AVIONIC - Digital Learning for Green Air Transport and Logistics</a:t>
            </a:r>
          </a:p>
        </p:txBody>
      </p:sp>
      <p:sp>
        <p:nvSpPr>
          <p:cNvPr id="2" name="Title 1">
            <a:extLst>
              <a:ext uri="{FF2B5EF4-FFF2-40B4-BE49-F238E27FC236}">
                <a16:creationId xmlns:a16="http://schemas.microsoft.com/office/drawing/2014/main" id="{156CBBC7-D858-4B18-815B-A421DEFC1EE6}"/>
              </a:ext>
            </a:extLst>
          </p:cNvPr>
          <p:cNvSpPr>
            <a:spLocks noGrp="1"/>
          </p:cNvSpPr>
          <p:nvPr>
            <p:ph type="title" hasCustomPrompt="1"/>
          </p:nvPr>
        </p:nvSpPr>
        <p:spPr>
          <a:xfrm>
            <a:off x="6636128" y="252422"/>
            <a:ext cx="5000020" cy="822960"/>
          </a:xfrm>
        </p:spPr>
        <p:txBody>
          <a:bodyPr/>
          <a:lstStyle>
            <a:lvl1pPr>
              <a:defRPr/>
            </a:lvl1pPr>
          </a:lstStyle>
          <a:p>
            <a:r>
              <a:rPr lang="en-US" dirty="0"/>
              <a:t>Title</a:t>
            </a:r>
          </a:p>
        </p:txBody>
      </p:sp>
      <p:sp>
        <p:nvSpPr>
          <p:cNvPr id="11" name="Content Placeholder 12">
            <a:extLst>
              <a:ext uri="{FF2B5EF4-FFF2-40B4-BE49-F238E27FC236}">
                <a16:creationId xmlns:a16="http://schemas.microsoft.com/office/drawing/2014/main" id="{88825180-0086-4133-98FD-C86A0A848EC8}"/>
              </a:ext>
            </a:extLst>
          </p:cNvPr>
          <p:cNvSpPr>
            <a:spLocks noGrp="1"/>
          </p:cNvSpPr>
          <p:nvPr>
            <p:ph sz="quarter" idx="22"/>
          </p:nvPr>
        </p:nvSpPr>
        <p:spPr>
          <a:xfrm>
            <a:off x="6636129" y="1599566"/>
            <a:ext cx="5000019" cy="4015938"/>
          </a:xfrm>
        </p:spPr>
        <p:txBody>
          <a:bodyPr/>
          <a:lstStyle>
            <a:lvl1pPr>
              <a:defRPr sz="1600"/>
            </a:lvl1pPr>
            <a:lvl2pPr>
              <a:defRPr sz="1600"/>
            </a:lvl2pPr>
            <a:lvl3pPr>
              <a:defRPr sz="1400"/>
            </a:lvl3pPr>
          </a:lstStyle>
          <a:p>
            <a:pPr lvl="0"/>
            <a:r>
              <a:rPr lang="en-US"/>
              <a:t>Click to edit Master text styles</a:t>
            </a:r>
          </a:p>
          <a:p>
            <a:pPr lvl="1"/>
            <a:r>
              <a:rPr lang="en-US"/>
              <a:t>Second level</a:t>
            </a:r>
          </a:p>
          <a:p>
            <a:pPr lvl="2"/>
            <a:r>
              <a:rPr lang="en-US"/>
              <a:t>Third level</a:t>
            </a:r>
          </a:p>
        </p:txBody>
      </p:sp>
      <p:sp>
        <p:nvSpPr>
          <p:cNvPr id="13" name="Rectangle 12">
            <a:extLst>
              <a:ext uri="{FF2B5EF4-FFF2-40B4-BE49-F238E27FC236}">
                <a16:creationId xmlns:a16="http://schemas.microsoft.com/office/drawing/2014/main" id="{5A6BAB28-F5A4-4824-B59D-62E7561C7AFC}"/>
              </a:ext>
            </a:extLst>
          </p:cNvPr>
          <p:cNvSpPr/>
          <p:nvPr userDrawn="1"/>
        </p:nvSpPr>
        <p:spPr>
          <a:xfrm>
            <a:off x="6636128" y="1222312"/>
            <a:ext cx="310896" cy="36576"/>
          </a:xfrm>
          <a:prstGeom prst="rect">
            <a:avLst/>
          </a:prstGeom>
          <a:solidFill>
            <a:srgbClr val="D39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1A944"/>
              </a:solidFill>
            </a:endParaRPr>
          </a:p>
        </p:txBody>
      </p:sp>
      <p:pic>
        <p:nvPicPr>
          <p:cNvPr id="5" name="Picture 4" descr="A logo with a globe and plane&#10;&#10;Description automatically generated">
            <a:extLst>
              <a:ext uri="{FF2B5EF4-FFF2-40B4-BE49-F238E27FC236}">
                <a16:creationId xmlns:a16="http://schemas.microsoft.com/office/drawing/2014/main" id="{B8583CA1-BA3B-1687-DFB9-74A0886F5F7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48763" y="6262606"/>
            <a:ext cx="1428949" cy="581106"/>
          </a:xfrm>
          <a:prstGeom prst="rect">
            <a:avLst/>
          </a:prstGeom>
        </p:spPr>
      </p:pic>
    </p:spTree>
    <p:extLst>
      <p:ext uri="{BB962C8B-B14F-4D97-AF65-F5344CB8AC3E}">
        <p14:creationId xmlns:p14="http://schemas.microsoft.com/office/powerpoint/2010/main" val="3256770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A70F255-3C2A-4AC7-8935-184146E3B6D6}"/>
              </a:ext>
            </a:extLst>
          </p:cNvPr>
          <p:cNvSpPr>
            <a:spLocks noGrp="1"/>
          </p:cNvSpPr>
          <p:nvPr>
            <p:ph type="title"/>
          </p:nvPr>
        </p:nvSpPr>
        <p:spPr>
          <a:xfrm>
            <a:off x="642892" y="252422"/>
            <a:ext cx="10993256" cy="822960"/>
          </a:xfrm>
          <a:prstGeom prst="rect">
            <a:avLst/>
          </a:prstGeom>
        </p:spPr>
        <p:txBody>
          <a:bodyPr vert="horz" lIns="0" tIns="0" rIns="0" bIns="0" rtlCol="0" anchor="b">
            <a:noAutofit/>
          </a:bodyPr>
          <a:lstStyle/>
          <a:p>
            <a:pPr marL="0" lvl="0" indent="0">
              <a:spcBef>
                <a:spcPts val="1000"/>
              </a:spcBef>
              <a:buFont typeface="Arial" panose="020B0604020202020204" pitchFamily="34" charset="0"/>
            </a:pPr>
            <a:r>
              <a:rPr lang="en-US" dirty="0"/>
              <a:t>Title</a:t>
            </a:r>
          </a:p>
        </p:txBody>
      </p:sp>
      <p:sp>
        <p:nvSpPr>
          <p:cNvPr id="4" name="Text Field">
            <a:extLst>
              <a:ext uri="{FF2B5EF4-FFF2-40B4-BE49-F238E27FC236}">
                <a16:creationId xmlns:a16="http://schemas.microsoft.com/office/drawing/2014/main" id="{E46619B6-A626-4CDA-96E2-B94F4637C628}"/>
              </a:ext>
            </a:extLst>
          </p:cNvPr>
          <p:cNvSpPr>
            <a:spLocks noGrp="1"/>
          </p:cNvSpPr>
          <p:nvPr>
            <p:ph type="body" idx="1"/>
          </p:nvPr>
        </p:nvSpPr>
        <p:spPr>
          <a:xfrm>
            <a:off x="642892" y="1600200"/>
            <a:ext cx="10993256" cy="4514850"/>
          </a:xfrm>
          <a:prstGeom prst="rect">
            <a:avLst/>
          </a:prstGeom>
          <a:noFill/>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Slide Number">
            <a:extLst>
              <a:ext uri="{FF2B5EF4-FFF2-40B4-BE49-F238E27FC236}">
                <a16:creationId xmlns:a16="http://schemas.microsoft.com/office/drawing/2014/main" id="{08A3F6CD-49F4-D74B-8C7F-D6CA71EFB13B}"/>
              </a:ext>
            </a:extLst>
          </p:cNvPr>
          <p:cNvSpPr>
            <a:spLocks noGrp="1"/>
          </p:cNvSpPr>
          <p:nvPr>
            <p:ph type="sldNum" sz="quarter" idx="4"/>
          </p:nvPr>
        </p:nvSpPr>
        <p:spPr>
          <a:xfrm>
            <a:off x="282575" y="6396863"/>
            <a:ext cx="365760" cy="365760"/>
          </a:xfrm>
          <a:prstGeom prst="rect">
            <a:avLst/>
          </a:prstGeom>
        </p:spPr>
        <p:txBody>
          <a:bodyPr vert="horz" lIns="0" tIns="0" rIns="0" bIns="0" rtlCol="0" anchor="ctr"/>
          <a:lstStyle>
            <a:lvl1pPr algn="ctr">
              <a:defRPr sz="900">
                <a:solidFill>
                  <a:schemeClr val="tx1">
                    <a:lumMod val="50000"/>
                    <a:lumOff val="50000"/>
                  </a:schemeClr>
                </a:solidFill>
              </a:defRPr>
            </a:lvl1pPr>
          </a:lstStyle>
          <a:p>
            <a:fld id="{345D60D9-5372-5F40-9443-0F9AE5BDC3C8}" type="slidenum">
              <a:rPr lang="en-US" smtClean="0"/>
              <a:pPr/>
              <a:t>‹#›</a:t>
            </a:fld>
            <a:endParaRPr lang="en-US" dirty="0"/>
          </a:p>
        </p:txBody>
      </p:sp>
      <p:sp>
        <p:nvSpPr>
          <p:cNvPr id="18" name="Footer">
            <a:extLst>
              <a:ext uri="{FF2B5EF4-FFF2-40B4-BE49-F238E27FC236}">
                <a16:creationId xmlns:a16="http://schemas.microsoft.com/office/drawing/2014/main" id="{8E003242-6B91-1949-A5CA-15BA57A045C9}"/>
              </a:ext>
            </a:extLst>
          </p:cNvPr>
          <p:cNvSpPr>
            <a:spLocks noGrp="1"/>
          </p:cNvSpPr>
          <p:nvPr>
            <p:ph type="ftr" sz="quarter" idx="3"/>
          </p:nvPr>
        </p:nvSpPr>
        <p:spPr>
          <a:xfrm>
            <a:off x="642892" y="6397181"/>
            <a:ext cx="5745379" cy="365125"/>
          </a:xfrm>
          <a:prstGeom prst="rect">
            <a:avLst/>
          </a:prstGeom>
        </p:spPr>
        <p:txBody>
          <a:bodyPr vert="horz" lIns="0" tIns="0" rIns="0" bIns="0" rtlCol="0" anchor="ctr"/>
          <a:lstStyle>
            <a:lvl1pPr algn="l">
              <a:defRPr sz="900">
                <a:solidFill>
                  <a:schemeClr val="tx1">
                    <a:lumMod val="50000"/>
                    <a:lumOff val="50000"/>
                  </a:schemeClr>
                </a:solidFill>
              </a:defRPr>
            </a:lvl1pPr>
          </a:lstStyle>
          <a:p>
            <a:r>
              <a:rPr lang="en-US" dirty="0"/>
              <a:t>Copyright © 2025, </a:t>
            </a:r>
            <a:r>
              <a:rPr lang="ro-RO" dirty="0"/>
              <a:t>AVIONIC</a:t>
            </a:r>
            <a:r>
              <a:rPr lang="en-US" dirty="0"/>
              <a:t> - Digital Learning for Green Air Transport and Logistics</a:t>
            </a:r>
            <a:endParaRPr lang="en-US" sz="900" kern="1200" dirty="0">
              <a:solidFill>
                <a:schemeClr val="tx1">
                  <a:lumMod val="50000"/>
                  <a:lumOff val="50000"/>
                </a:schemeClr>
              </a:solidFill>
              <a:latin typeface="+mn-lt"/>
              <a:ea typeface="+mn-ea"/>
              <a:cs typeface="+mn-cs"/>
            </a:endParaRPr>
          </a:p>
        </p:txBody>
      </p:sp>
      <p:sp>
        <p:nvSpPr>
          <p:cNvPr id="14" name="Rectangle 13">
            <a:extLst>
              <a:ext uri="{FF2B5EF4-FFF2-40B4-BE49-F238E27FC236}">
                <a16:creationId xmlns:a16="http://schemas.microsoft.com/office/drawing/2014/main" id="{DDCD1791-7989-4E04-A775-D4BA1448FB19}"/>
              </a:ext>
            </a:extLst>
          </p:cNvPr>
          <p:cNvSpPr/>
          <p:nvPr userDrawn="1"/>
        </p:nvSpPr>
        <p:spPr>
          <a:xfrm>
            <a:off x="876300" y="0"/>
            <a:ext cx="552450" cy="1019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1D2FD5FD-05DB-4313-86D1-77D67407A6BB}"/>
              </a:ext>
            </a:extLst>
          </p:cNvPr>
          <p:cNvGrpSpPr/>
          <p:nvPr userDrawn="1"/>
        </p:nvGrpSpPr>
        <p:grpSpPr>
          <a:xfrm>
            <a:off x="-17918" y="0"/>
            <a:ext cx="144000" cy="6863853"/>
            <a:chOff x="-17918" y="0"/>
            <a:chExt cx="144000" cy="6863853"/>
          </a:xfrm>
        </p:grpSpPr>
        <p:sp>
          <p:nvSpPr>
            <p:cNvPr id="10" name="Rectangle 9">
              <a:extLst>
                <a:ext uri="{FF2B5EF4-FFF2-40B4-BE49-F238E27FC236}">
                  <a16:creationId xmlns:a16="http://schemas.microsoft.com/office/drawing/2014/main" id="{25FF3CF7-7CB9-4BB9-92E1-F64DCDB5A269}"/>
                </a:ext>
              </a:extLst>
            </p:cNvPr>
            <p:cNvSpPr/>
            <p:nvPr userDrawn="1"/>
          </p:nvSpPr>
          <p:spPr>
            <a:xfrm rot="5400000">
              <a:off x="-3377845" y="3359927"/>
              <a:ext cx="6863853" cy="144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4FFD17F5-A47D-40F7-AAE9-54F16D3DAB8D}"/>
                </a:ext>
              </a:extLst>
            </p:cNvPr>
            <p:cNvPicPr>
              <a:picLocks noChangeAspect="1"/>
            </p:cNvPicPr>
            <p:nvPr userDrawn="1"/>
          </p:nvPicPr>
          <p:blipFill>
            <a:blip r:embed="rId6">
              <a:alphaModFix amt="50000"/>
              <a:extLst>
                <a:ext uri="{28A0092B-C50C-407E-A947-70E740481C1C}">
                  <a14:useLocalDpi xmlns:a14="http://schemas.microsoft.com/office/drawing/2010/main" val="0"/>
                </a:ext>
              </a:extLst>
            </a:blip>
            <a:stretch>
              <a:fillRect/>
            </a:stretch>
          </p:blipFill>
          <p:spPr>
            <a:xfrm>
              <a:off x="-15640" y="0"/>
              <a:ext cx="139442" cy="6858000"/>
            </a:xfrm>
            <a:prstGeom prst="rect">
              <a:avLst/>
            </a:prstGeom>
          </p:spPr>
        </p:pic>
      </p:grpSp>
      <p:sp>
        <p:nvSpPr>
          <p:cNvPr id="13" name="Rectangle 12">
            <a:extLst>
              <a:ext uri="{FF2B5EF4-FFF2-40B4-BE49-F238E27FC236}">
                <a16:creationId xmlns:a16="http://schemas.microsoft.com/office/drawing/2014/main" id="{78352572-1025-4A11-8497-65170D5B80EF}"/>
              </a:ext>
            </a:extLst>
          </p:cNvPr>
          <p:cNvSpPr/>
          <p:nvPr userDrawn="1"/>
        </p:nvSpPr>
        <p:spPr>
          <a:xfrm>
            <a:off x="642892" y="1222312"/>
            <a:ext cx="310896" cy="36576"/>
          </a:xfrm>
          <a:prstGeom prst="rect">
            <a:avLst/>
          </a:prstGeom>
          <a:solidFill>
            <a:srgbClr val="D39F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1A944"/>
              </a:solidFill>
            </a:endParaRPr>
          </a:p>
        </p:txBody>
      </p:sp>
    </p:spTree>
    <p:extLst>
      <p:ext uri="{BB962C8B-B14F-4D97-AF65-F5344CB8AC3E}">
        <p14:creationId xmlns:p14="http://schemas.microsoft.com/office/powerpoint/2010/main" val="3632300099"/>
      </p:ext>
    </p:extLst>
  </p:cSld>
  <p:clrMap bg1="lt1" tx1="dk1" bg2="lt2" tx2="dk2" accent1="accent1" accent2="accent2" accent3="accent3" accent4="accent4" accent5="accent5" accent6="accent6" hlink="hlink" folHlink="folHlink"/>
  <p:sldLayoutIdLst>
    <p:sldLayoutId id="2147484384" r:id="rId1"/>
    <p:sldLayoutId id="2147484405" r:id="rId2"/>
    <p:sldLayoutId id="2147484376" r:id="rId3"/>
    <p:sldLayoutId id="2147484377" r:id="rId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95000"/>
        </a:lnSpc>
        <a:spcBef>
          <a:spcPct val="0"/>
        </a:spcBef>
        <a:buNone/>
        <a:defRPr lang="en-US" sz="2400" b="1" i="0" kern="1200" baseline="0" dirty="0">
          <a:solidFill>
            <a:schemeClr val="tx1"/>
          </a:solidFill>
          <a:latin typeface="+mn-lt"/>
          <a:ea typeface="+mn-ea"/>
          <a:cs typeface="+mj-cs"/>
        </a:defRPr>
      </a:lvl1pPr>
    </p:titleStyle>
    <p:bodyStyle>
      <a:lvl1pPr marL="0" marR="0" indent="0" algn="l" defTabSz="914400" rtl="0" eaLnBrk="1" fontAlgn="auto" latinLnBrk="0" hangingPunct="1">
        <a:lnSpc>
          <a:spcPct val="110000"/>
        </a:lnSpc>
        <a:spcBef>
          <a:spcPts val="600"/>
        </a:spcBef>
        <a:spcAft>
          <a:spcPts val="0"/>
        </a:spcAft>
        <a:buClrTx/>
        <a:buSzTx/>
        <a:buFont typeface="System Font Regular"/>
        <a:buNone/>
        <a:tabLst/>
        <a:defRPr sz="1800" b="0" i="0" kern="1200">
          <a:solidFill>
            <a:schemeClr val="tx1"/>
          </a:solidFill>
          <a:latin typeface="Oracle Sans Light" panose="020B0403020204020204" pitchFamily="34" charset="0"/>
          <a:ea typeface="+mn-ea"/>
          <a:cs typeface="Oracle Sans Light" panose="020B0403020204020204" pitchFamily="34" charset="0"/>
        </a:defRPr>
      </a:lvl1pPr>
      <a:lvl2pPr marL="365760" marR="0" indent="-182880" algn="l" defTabSz="914400" rtl="0" eaLnBrk="1" fontAlgn="auto" latinLnBrk="0" hangingPunct="1">
        <a:lnSpc>
          <a:spcPct val="110000"/>
        </a:lnSpc>
        <a:spcBef>
          <a:spcPts val="600"/>
        </a:spcBef>
        <a:spcAft>
          <a:spcPts val="0"/>
        </a:spcAft>
        <a:buClr>
          <a:srgbClr val="D39F5D"/>
        </a:buClr>
        <a:buSzPct val="100000"/>
        <a:buFont typeface="Arial" panose="020B0604020202020204" pitchFamily="34" charset="0"/>
        <a:buChar char="•"/>
        <a:tabLst/>
        <a:defRPr sz="1800" b="0" i="0" kern="1200">
          <a:solidFill>
            <a:schemeClr val="tx1"/>
          </a:solidFill>
          <a:latin typeface="Oracle Sans Light" panose="020B0403020204020204" pitchFamily="34" charset="0"/>
          <a:ea typeface="+mn-ea"/>
          <a:cs typeface="Oracle Sans Light" panose="020B0403020204020204" pitchFamily="34" charset="0"/>
        </a:defRPr>
      </a:lvl2pPr>
      <a:lvl3pPr marL="547688" marR="0" indent="-182563" algn="l" defTabSz="914400" rtl="0" eaLnBrk="1" fontAlgn="auto" latinLnBrk="0" hangingPunct="1">
        <a:lnSpc>
          <a:spcPct val="110000"/>
        </a:lnSpc>
        <a:spcBef>
          <a:spcPts val="400"/>
        </a:spcBef>
        <a:spcAft>
          <a:spcPts val="0"/>
        </a:spcAft>
        <a:buClr>
          <a:srgbClr val="D39F5D"/>
        </a:buClr>
        <a:buSzPct val="100000"/>
        <a:buFont typeface="Arial" panose="020B0604020202020204" pitchFamily="34" charset="0"/>
        <a:buChar char="•"/>
        <a:tabLst/>
        <a:defRPr sz="1600" kern="1200">
          <a:solidFill>
            <a:schemeClr val="tx1"/>
          </a:solidFill>
          <a:latin typeface="Oracle Sans Light" panose="020B0403020204020204" pitchFamily="34" charset="0"/>
          <a:ea typeface="+mn-ea"/>
          <a:cs typeface="Oracle Sans Light" panose="020B0403020204020204" pitchFamily="34" charset="0"/>
        </a:defRPr>
      </a:lvl3pPr>
      <a:lvl4pPr marL="730250" marR="0" indent="-182563" algn="l" defTabSz="914400" rtl="0" eaLnBrk="1" fontAlgn="auto" latinLnBrk="0" hangingPunct="1">
        <a:lnSpc>
          <a:spcPct val="110000"/>
        </a:lnSpc>
        <a:spcBef>
          <a:spcPts val="400"/>
        </a:spcBef>
        <a:spcAft>
          <a:spcPts val="0"/>
        </a:spcAft>
        <a:buClr>
          <a:srgbClr val="D39F5D"/>
        </a:buClr>
        <a:buSzPct val="100000"/>
        <a:buFont typeface="Arial" panose="020B0604020202020204" pitchFamily="34" charset="0"/>
        <a:buChar char="•"/>
        <a:tabLst/>
        <a:defRPr sz="1400" kern="1200">
          <a:solidFill>
            <a:schemeClr val="tx1"/>
          </a:solidFill>
          <a:latin typeface="Oracle Sans Light" panose="020B0403020204020204" pitchFamily="34" charset="0"/>
          <a:ea typeface="+mn-ea"/>
          <a:cs typeface="Oracle Sans Light" panose="020B0403020204020204" pitchFamily="34" charset="0"/>
        </a:defRPr>
      </a:lvl4pPr>
      <a:lvl5pPr marL="914400" marR="0" indent="-182880" algn="l" defTabSz="914400" rtl="0" eaLnBrk="1" fontAlgn="auto" latinLnBrk="0" hangingPunct="1">
        <a:lnSpc>
          <a:spcPct val="110000"/>
        </a:lnSpc>
        <a:spcBef>
          <a:spcPts val="400"/>
        </a:spcBef>
        <a:spcAft>
          <a:spcPts val="0"/>
        </a:spcAft>
        <a:buClr>
          <a:srgbClr val="D39F5D"/>
        </a:buClr>
        <a:buSzTx/>
        <a:buFont typeface="Arial" panose="020B0604020202020204" pitchFamily="34" charset="0"/>
        <a:buChar char="•"/>
        <a:tabLst/>
        <a:defRPr sz="1200" kern="1200">
          <a:solidFill>
            <a:schemeClr val="tx1"/>
          </a:solidFill>
          <a:latin typeface="Oracle Sans Light" panose="020B0403020204020204" pitchFamily="34" charset="0"/>
          <a:ea typeface="+mn-ea"/>
          <a:cs typeface="Oracle Sans Light" panose="020B0403020204020204" pitchFamily="34" charset="0"/>
        </a:defRPr>
      </a:lvl5pPr>
      <a:lvl6pPr marL="1097280" indent="-182880" algn="l" defTabSz="914400" rtl="0" eaLnBrk="1" latinLnBrk="0" hangingPunct="1">
        <a:lnSpc>
          <a:spcPct val="95000"/>
        </a:lnSpc>
        <a:spcBef>
          <a:spcPts val="400"/>
        </a:spcBef>
        <a:spcAft>
          <a:spcPts val="0"/>
        </a:spcAft>
        <a:buSzPct val="100000"/>
        <a:buFont typeface="Arial" panose="020B0604020202020204" pitchFamily="34" charset="0"/>
        <a:buChar char="•"/>
        <a:defRPr sz="1200" b="0" i="0" kern="1200">
          <a:solidFill>
            <a:schemeClr val="tx1"/>
          </a:solidFill>
          <a:latin typeface="Oracle Sans Light" panose="020B0403020204020204" pitchFamily="34" charset="0"/>
          <a:ea typeface="+mn-ea"/>
          <a:cs typeface="Oracle Sans Light" panose="020B0403020204020204" pitchFamily="34" charset="0"/>
        </a:defRPr>
      </a:lvl6pPr>
      <a:lvl7pPr marL="1280160" indent="-182880" algn="l" defTabSz="914400" rtl="0" eaLnBrk="1" latinLnBrk="0" hangingPunct="1">
        <a:lnSpc>
          <a:spcPct val="95000"/>
        </a:lnSpc>
        <a:spcBef>
          <a:spcPts val="400"/>
        </a:spcBef>
        <a:spcAft>
          <a:spcPts val="0"/>
        </a:spcAft>
        <a:buFont typeface="Arial" panose="020B0604020202020204" pitchFamily="34" charset="0"/>
        <a:buChar char="•"/>
        <a:defRPr sz="1200" b="0" i="0" kern="1200">
          <a:solidFill>
            <a:schemeClr val="tx1"/>
          </a:solidFill>
          <a:latin typeface="Oracle Sans Light" panose="020B0403020204020204" pitchFamily="34" charset="0"/>
          <a:ea typeface="+mn-ea"/>
          <a:cs typeface="Oracle Sans Light" panose="020B0403020204020204" pitchFamily="34" charset="0"/>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1008" userDrawn="1">
          <p15:clr>
            <a:srgbClr val="F26B43"/>
          </p15:clr>
        </p15:guide>
        <p15:guide id="4" orient="horz" pos="3852" userDrawn="1">
          <p15:clr>
            <a:srgbClr val="F26B43"/>
          </p15:clr>
        </p15:guide>
        <p15:guide id="5" pos="480" userDrawn="1">
          <p15:clr>
            <a:srgbClr val="F26B43"/>
          </p15:clr>
        </p15:guide>
        <p15:guide id="6" orient="horz" pos="795" userDrawn="1">
          <p15:clr>
            <a:srgbClr val="F26B43"/>
          </p15:clr>
        </p15:guide>
        <p15:guide id="7" orient="horz" pos="590" userDrawn="1">
          <p15:clr>
            <a:srgbClr val="F26B43"/>
          </p15:clr>
        </p15:guide>
        <p15:guide id="8" pos="721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slide" Target="slide7.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67894D29-D111-4339-9BA1-60BE6564B385}"/>
              </a:ext>
            </a:extLst>
          </p:cNvPr>
          <p:cNvSpPr>
            <a:spLocks noGrp="1"/>
          </p:cNvSpPr>
          <p:nvPr>
            <p:ph type="body" sz="quarter" idx="14"/>
          </p:nvPr>
        </p:nvSpPr>
        <p:spPr/>
        <p:txBody>
          <a:bodyPr/>
          <a:lstStyle/>
          <a:p>
            <a:pPr lvl="0"/>
            <a:r>
              <a:rPr lang="en-US" sz="4000" dirty="0"/>
              <a:t>Student Evaluation Tools</a:t>
            </a:r>
          </a:p>
        </p:txBody>
      </p:sp>
      <p:sp>
        <p:nvSpPr>
          <p:cNvPr id="3" name="Text Placeholder 2">
            <a:extLst>
              <a:ext uri="{FF2B5EF4-FFF2-40B4-BE49-F238E27FC236}">
                <a16:creationId xmlns:a16="http://schemas.microsoft.com/office/drawing/2014/main" id="{A9C3DB8F-98BD-4EC9-BF90-E5E4505E3B62}"/>
              </a:ext>
            </a:extLst>
          </p:cNvPr>
          <p:cNvSpPr>
            <a:spLocks noGrp="1"/>
          </p:cNvSpPr>
          <p:nvPr>
            <p:ph type="body" sz="quarter" idx="17"/>
          </p:nvPr>
        </p:nvSpPr>
        <p:spPr/>
        <p:txBody>
          <a:bodyPr/>
          <a:lstStyle/>
          <a:p>
            <a:pPr lvl="0"/>
            <a:r>
              <a:rPr lang="en-US" sz="1050" noProof="0" dirty="0"/>
              <a:t>January 21, 2025</a:t>
            </a:r>
          </a:p>
        </p:txBody>
      </p:sp>
      <p:sp>
        <p:nvSpPr>
          <p:cNvPr id="4" name="Text Placeholder 3">
            <a:extLst>
              <a:ext uri="{FF2B5EF4-FFF2-40B4-BE49-F238E27FC236}">
                <a16:creationId xmlns:a16="http://schemas.microsoft.com/office/drawing/2014/main" id="{92AA6F98-D643-4CEA-B7B2-782B782CA650}"/>
              </a:ext>
            </a:extLst>
          </p:cNvPr>
          <p:cNvSpPr>
            <a:spLocks noGrp="1"/>
          </p:cNvSpPr>
          <p:nvPr>
            <p:ph type="body" sz="quarter" idx="18"/>
          </p:nvPr>
        </p:nvSpPr>
        <p:spPr/>
        <p:txBody>
          <a:bodyPr/>
          <a:lstStyle/>
          <a:p>
            <a:pPr lvl="0"/>
            <a:r>
              <a:rPr lang="en-US" sz="1100" noProof="0" dirty="0"/>
              <a:t>Tudor-Costel BULGARU, Eng. UNESCO Chair Engineering for Society </a:t>
            </a:r>
          </a:p>
        </p:txBody>
      </p:sp>
      <p:sp>
        <p:nvSpPr>
          <p:cNvPr id="2" name="Text Placeholder 1">
            <a:extLst>
              <a:ext uri="{FF2B5EF4-FFF2-40B4-BE49-F238E27FC236}">
                <a16:creationId xmlns:a16="http://schemas.microsoft.com/office/drawing/2014/main" id="{BED737F7-FB62-455E-8CD0-AB3DEAA32B9D}"/>
              </a:ext>
            </a:extLst>
          </p:cNvPr>
          <p:cNvSpPr>
            <a:spLocks noGrp="1"/>
          </p:cNvSpPr>
          <p:nvPr>
            <p:ph type="body" sz="quarter" idx="19"/>
          </p:nvPr>
        </p:nvSpPr>
        <p:spPr/>
        <p:txBody>
          <a:bodyPr/>
          <a:lstStyle/>
          <a:p>
            <a:r>
              <a:rPr lang="en-US" sz="1800" dirty="0"/>
              <a:t>Enhancing Learning through Interactive Quizzes in Aviation Training</a:t>
            </a:r>
          </a:p>
        </p:txBody>
      </p:sp>
    </p:spTree>
    <p:extLst>
      <p:ext uri="{BB962C8B-B14F-4D97-AF65-F5344CB8AC3E}">
        <p14:creationId xmlns:p14="http://schemas.microsoft.com/office/powerpoint/2010/main" val="42353693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2611D-5F80-73C2-9D60-D88D5067E40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144F006-451E-7C6C-4DF3-F180FDF2DFA0}"/>
              </a:ext>
            </a:extLst>
          </p:cNvPr>
          <p:cNvSpPr>
            <a:spLocks noGrp="1"/>
          </p:cNvSpPr>
          <p:nvPr>
            <p:ph type="sldNum" sz="quarter" idx="10"/>
          </p:nvPr>
        </p:nvSpPr>
        <p:spPr/>
        <p:txBody>
          <a:bodyPr/>
          <a:lstStyle/>
          <a:p>
            <a:fld id="{345D60D9-5372-5F40-9443-0F9AE5BDC3C8}" type="slidenum">
              <a:rPr lang="en-US" smtClean="0"/>
              <a:pPr/>
              <a:t>10</a:t>
            </a:fld>
            <a:endParaRPr lang="en-US" dirty="0"/>
          </a:p>
        </p:txBody>
      </p:sp>
      <p:sp>
        <p:nvSpPr>
          <p:cNvPr id="3" name="Footer Placeholder 2">
            <a:extLst>
              <a:ext uri="{FF2B5EF4-FFF2-40B4-BE49-F238E27FC236}">
                <a16:creationId xmlns:a16="http://schemas.microsoft.com/office/drawing/2014/main" id="{A8BA9884-2B1F-4EFC-55F7-8DD0BEB2FEC5}"/>
              </a:ext>
            </a:extLst>
          </p:cNvPr>
          <p:cNvSpPr>
            <a:spLocks noGrp="1"/>
          </p:cNvSpPr>
          <p:nvPr>
            <p:ph type="ftr" sz="quarter" idx="11"/>
          </p:nvPr>
        </p:nvSpPr>
        <p:spPr/>
        <p:txBody>
          <a:bodyPr/>
          <a:lstStyle/>
          <a:p>
            <a:r>
              <a:rPr lang="en-US" dirty="0"/>
              <a:t>Copyright © 2025, AVIONIC - Digital Learning for Green Air Transport and Logistics</a:t>
            </a:r>
          </a:p>
        </p:txBody>
      </p:sp>
      <p:sp>
        <p:nvSpPr>
          <p:cNvPr id="4" name="Title 3">
            <a:extLst>
              <a:ext uri="{FF2B5EF4-FFF2-40B4-BE49-F238E27FC236}">
                <a16:creationId xmlns:a16="http://schemas.microsoft.com/office/drawing/2014/main" id="{4E34F8F8-9D9B-0FC8-928E-AC9447C96552}"/>
              </a:ext>
            </a:extLst>
          </p:cNvPr>
          <p:cNvSpPr>
            <a:spLocks noGrp="1"/>
          </p:cNvSpPr>
          <p:nvPr>
            <p:ph type="title"/>
          </p:nvPr>
        </p:nvSpPr>
        <p:spPr/>
        <p:txBody>
          <a:bodyPr/>
          <a:lstStyle/>
          <a:p>
            <a:r>
              <a:rPr lang="en-US" sz="3200" dirty="0"/>
              <a:t>Types of questions used in the quizzes </a:t>
            </a:r>
          </a:p>
        </p:txBody>
      </p:sp>
      <p:sp>
        <p:nvSpPr>
          <p:cNvPr id="5" name="Rectangle: Rounded Corners 4">
            <a:extLst>
              <a:ext uri="{FF2B5EF4-FFF2-40B4-BE49-F238E27FC236}">
                <a16:creationId xmlns:a16="http://schemas.microsoft.com/office/drawing/2014/main" id="{CB2D0E15-5B11-5F99-74E1-1FF12E8EED33}"/>
              </a:ext>
            </a:extLst>
          </p:cNvPr>
          <p:cNvSpPr/>
          <p:nvPr/>
        </p:nvSpPr>
        <p:spPr>
          <a:xfrm>
            <a:off x="642892" y="1690894"/>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solidFill>
                  <a:schemeClr val="dk1"/>
                </a:solidFill>
              </a:rPr>
              <a:t>Single Choice Question</a:t>
            </a:r>
          </a:p>
        </p:txBody>
      </p:sp>
      <p:sp>
        <p:nvSpPr>
          <p:cNvPr id="6" name="Rectangle: Rounded Corners 5">
            <a:extLst>
              <a:ext uri="{FF2B5EF4-FFF2-40B4-BE49-F238E27FC236}">
                <a16:creationId xmlns:a16="http://schemas.microsoft.com/office/drawing/2014/main" id="{A98F32D1-6441-F103-3C38-37FC2919F1D7}"/>
              </a:ext>
            </a:extLst>
          </p:cNvPr>
          <p:cNvSpPr/>
          <p:nvPr/>
        </p:nvSpPr>
        <p:spPr>
          <a:xfrm>
            <a:off x="642892" y="2381301"/>
            <a:ext cx="1583942" cy="563525"/>
          </a:xfrm>
          <a:prstGeom prst="roundRect">
            <a:avLst/>
          </a:prstGeom>
          <a:ln/>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dirty="0">
                <a:solidFill>
                  <a:schemeClr val="lt1"/>
                </a:solidFill>
              </a:rPr>
              <a:t>Multiple Choice Questions</a:t>
            </a:r>
          </a:p>
        </p:txBody>
      </p:sp>
      <p:sp>
        <p:nvSpPr>
          <p:cNvPr id="7" name="Rectangle: Rounded Corners 6">
            <a:extLst>
              <a:ext uri="{FF2B5EF4-FFF2-40B4-BE49-F238E27FC236}">
                <a16:creationId xmlns:a16="http://schemas.microsoft.com/office/drawing/2014/main" id="{731DC073-2022-1D16-74D6-11E632567C07}"/>
              </a:ext>
            </a:extLst>
          </p:cNvPr>
          <p:cNvSpPr/>
          <p:nvPr/>
        </p:nvSpPr>
        <p:spPr>
          <a:xfrm>
            <a:off x="642892" y="3071708"/>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Fill in the Blanks</a:t>
            </a:r>
          </a:p>
        </p:txBody>
      </p:sp>
      <p:sp>
        <p:nvSpPr>
          <p:cNvPr id="8" name="Rectangle: Rounded Corners 7">
            <a:extLst>
              <a:ext uri="{FF2B5EF4-FFF2-40B4-BE49-F238E27FC236}">
                <a16:creationId xmlns:a16="http://schemas.microsoft.com/office/drawing/2014/main" id="{0AFF9C02-E8B7-A15D-29BE-A706F0B95C6A}"/>
              </a:ext>
            </a:extLst>
          </p:cNvPr>
          <p:cNvSpPr/>
          <p:nvPr/>
        </p:nvSpPr>
        <p:spPr>
          <a:xfrm>
            <a:off x="642892" y="3762115"/>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Drag and Drop Questions</a:t>
            </a:r>
          </a:p>
        </p:txBody>
      </p:sp>
      <p:sp>
        <p:nvSpPr>
          <p:cNvPr id="9" name="Rectangle: Rounded Corners 8">
            <a:extLst>
              <a:ext uri="{FF2B5EF4-FFF2-40B4-BE49-F238E27FC236}">
                <a16:creationId xmlns:a16="http://schemas.microsoft.com/office/drawing/2014/main" id="{AA753F45-D26C-BF96-A2FE-E14982C2BA71}"/>
              </a:ext>
            </a:extLst>
          </p:cNvPr>
          <p:cNvSpPr/>
          <p:nvPr/>
        </p:nvSpPr>
        <p:spPr>
          <a:xfrm>
            <a:off x="642892" y="4452522"/>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True/False Questions</a:t>
            </a:r>
          </a:p>
        </p:txBody>
      </p:sp>
      <p:sp>
        <p:nvSpPr>
          <p:cNvPr id="10" name="Rectangle: Rounded Corners 9">
            <a:extLst>
              <a:ext uri="{FF2B5EF4-FFF2-40B4-BE49-F238E27FC236}">
                <a16:creationId xmlns:a16="http://schemas.microsoft.com/office/drawing/2014/main" id="{A7B9E595-F40B-F903-2EB0-564253ADAED3}"/>
              </a:ext>
            </a:extLst>
          </p:cNvPr>
          <p:cNvSpPr/>
          <p:nvPr/>
        </p:nvSpPr>
        <p:spPr>
          <a:xfrm>
            <a:off x="642892" y="5142929"/>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Open-Ended Questions</a:t>
            </a:r>
          </a:p>
        </p:txBody>
      </p:sp>
      <p:sp>
        <p:nvSpPr>
          <p:cNvPr id="11" name="Rectangle: Rounded Corners 10">
            <a:extLst>
              <a:ext uri="{FF2B5EF4-FFF2-40B4-BE49-F238E27FC236}">
                <a16:creationId xmlns:a16="http://schemas.microsoft.com/office/drawing/2014/main" id="{424B3D7C-887A-3896-A61D-F54D082822EB}"/>
              </a:ext>
            </a:extLst>
          </p:cNvPr>
          <p:cNvSpPr/>
          <p:nvPr/>
        </p:nvSpPr>
        <p:spPr>
          <a:xfrm>
            <a:off x="642892" y="5833338"/>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Matching Questions</a:t>
            </a:r>
          </a:p>
        </p:txBody>
      </p:sp>
      <p:sp>
        <p:nvSpPr>
          <p:cNvPr id="12" name="Speech Bubble: Rectangle with Corners Rounded 11">
            <a:extLst>
              <a:ext uri="{FF2B5EF4-FFF2-40B4-BE49-F238E27FC236}">
                <a16:creationId xmlns:a16="http://schemas.microsoft.com/office/drawing/2014/main" id="{91F2A474-04A0-AB88-1567-0C7554A083B2}"/>
              </a:ext>
            </a:extLst>
          </p:cNvPr>
          <p:cNvSpPr/>
          <p:nvPr/>
        </p:nvSpPr>
        <p:spPr>
          <a:xfrm>
            <a:off x="2775098" y="1786270"/>
            <a:ext cx="8774010" cy="4157330"/>
          </a:xfrm>
          <a:prstGeom prst="wedgeRoundRectCallout">
            <a:avLst>
              <a:gd name="adj1" fmla="val -55669"/>
              <a:gd name="adj2" fmla="val -29875"/>
              <a:gd name="adj3" fmla="val 16667"/>
            </a:avLst>
          </a:prstGeom>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pic>
        <p:nvPicPr>
          <p:cNvPr id="15" name="Picture 14">
            <a:extLst>
              <a:ext uri="{FF2B5EF4-FFF2-40B4-BE49-F238E27FC236}">
                <a16:creationId xmlns:a16="http://schemas.microsoft.com/office/drawing/2014/main" id="{1D80D63A-F005-56DD-5EA6-4C91D0F13C73}"/>
              </a:ext>
            </a:extLst>
          </p:cNvPr>
          <p:cNvPicPr>
            <a:picLocks noChangeAspect="1"/>
          </p:cNvPicPr>
          <p:nvPr/>
        </p:nvPicPr>
        <p:blipFill>
          <a:blip r:embed="rId3"/>
          <a:srcRect r="34525"/>
          <a:stretch/>
        </p:blipFill>
        <p:spPr>
          <a:xfrm>
            <a:off x="3173241" y="2380293"/>
            <a:ext cx="7105079" cy="2762636"/>
          </a:xfrm>
          <a:prstGeom prst="rect">
            <a:avLst/>
          </a:prstGeom>
        </p:spPr>
      </p:pic>
      <p:pic>
        <p:nvPicPr>
          <p:cNvPr id="16" name="Picture 15">
            <a:extLst>
              <a:ext uri="{FF2B5EF4-FFF2-40B4-BE49-F238E27FC236}">
                <a16:creationId xmlns:a16="http://schemas.microsoft.com/office/drawing/2014/main" id="{67EE1364-B247-47CB-3124-9E04B9819AB7}"/>
              </a:ext>
            </a:extLst>
          </p:cNvPr>
          <p:cNvPicPr>
            <a:picLocks noChangeAspect="1"/>
          </p:cNvPicPr>
          <p:nvPr/>
        </p:nvPicPr>
        <p:blipFill>
          <a:blip r:embed="rId4"/>
          <a:srcRect r="41047"/>
          <a:stretch/>
        </p:blipFill>
        <p:spPr>
          <a:xfrm>
            <a:off x="3173241" y="2349463"/>
            <a:ext cx="7105079" cy="3483875"/>
          </a:xfrm>
          <a:prstGeom prst="rect">
            <a:avLst/>
          </a:prstGeom>
        </p:spPr>
      </p:pic>
    </p:spTree>
    <p:extLst>
      <p:ext uri="{BB962C8B-B14F-4D97-AF65-F5344CB8AC3E}">
        <p14:creationId xmlns:p14="http://schemas.microsoft.com/office/powerpoint/2010/main" val="180564045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97189-DE54-C013-9C6A-20028DFC16CB}"/>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E46EC1A-F230-4325-3792-C97E3ECBDCE3}"/>
              </a:ext>
            </a:extLst>
          </p:cNvPr>
          <p:cNvSpPr>
            <a:spLocks noGrp="1"/>
          </p:cNvSpPr>
          <p:nvPr>
            <p:ph type="sldNum" sz="quarter" idx="10"/>
          </p:nvPr>
        </p:nvSpPr>
        <p:spPr/>
        <p:txBody>
          <a:bodyPr/>
          <a:lstStyle/>
          <a:p>
            <a:fld id="{345D60D9-5372-5F40-9443-0F9AE5BDC3C8}" type="slidenum">
              <a:rPr lang="en-US" smtClean="0"/>
              <a:pPr/>
              <a:t>11</a:t>
            </a:fld>
            <a:endParaRPr lang="en-US" dirty="0"/>
          </a:p>
        </p:txBody>
      </p:sp>
      <p:sp>
        <p:nvSpPr>
          <p:cNvPr id="3" name="Footer Placeholder 2">
            <a:extLst>
              <a:ext uri="{FF2B5EF4-FFF2-40B4-BE49-F238E27FC236}">
                <a16:creationId xmlns:a16="http://schemas.microsoft.com/office/drawing/2014/main" id="{B1F135EA-6AC3-121D-F60C-ACC8D60F11F9}"/>
              </a:ext>
            </a:extLst>
          </p:cNvPr>
          <p:cNvSpPr>
            <a:spLocks noGrp="1"/>
          </p:cNvSpPr>
          <p:nvPr>
            <p:ph type="ftr" sz="quarter" idx="11"/>
          </p:nvPr>
        </p:nvSpPr>
        <p:spPr/>
        <p:txBody>
          <a:bodyPr/>
          <a:lstStyle/>
          <a:p>
            <a:r>
              <a:rPr lang="en-US" dirty="0"/>
              <a:t>Copyright © 2025, AVIONIC - Digital Learning for Green Air Transport and Logistics</a:t>
            </a:r>
          </a:p>
        </p:txBody>
      </p:sp>
      <p:sp>
        <p:nvSpPr>
          <p:cNvPr id="4" name="Title 3">
            <a:extLst>
              <a:ext uri="{FF2B5EF4-FFF2-40B4-BE49-F238E27FC236}">
                <a16:creationId xmlns:a16="http://schemas.microsoft.com/office/drawing/2014/main" id="{E8116909-838B-5FAA-E15A-2AC7B970B4E6}"/>
              </a:ext>
            </a:extLst>
          </p:cNvPr>
          <p:cNvSpPr>
            <a:spLocks noGrp="1"/>
          </p:cNvSpPr>
          <p:nvPr>
            <p:ph type="title"/>
          </p:nvPr>
        </p:nvSpPr>
        <p:spPr/>
        <p:txBody>
          <a:bodyPr/>
          <a:lstStyle/>
          <a:p>
            <a:r>
              <a:rPr lang="en-US" sz="3200" dirty="0"/>
              <a:t>Types of questions used in the quizzes </a:t>
            </a:r>
          </a:p>
        </p:txBody>
      </p:sp>
      <p:sp>
        <p:nvSpPr>
          <p:cNvPr id="5" name="Rectangle: Rounded Corners 4">
            <a:extLst>
              <a:ext uri="{FF2B5EF4-FFF2-40B4-BE49-F238E27FC236}">
                <a16:creationId xmlns:a16="http://schemas.microsoft.com/office/drawing/2014/main" id="{58EC05F7-EC32-E4AC-0061-AEAE813137F8}"/>
              </a:ext>
            </a:extLst>
          </p:cNvPr>
          <p:cNvSpPr/>
          <p:nvPr/>
        </p:nvSpPr>
        <p:spPr>
          <a:xfrm>
            <a:off x="642892" y="1690894"/>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solidFill>
                  <a:schemeClr val="dk1"/>
                </a:solidFill>
              </a:rPr>
              <a:t>Single Choice Question</a:t>
            </a:r>
          </a:p>
        </p:txBody>
      </p:sp>
      <p:sp>
        <p:nvSpPr>
          <p:cNvPr id="6" name="Rectangle: Rounded Corners 5">
            <a:extLst>
              <a:ext uri="{FF2B5EF4-FFF2-40B4-BE49-F238E27FC236}">
                <a16:creationId xmlns:a16="http://schemas.microsoft.com/office/drawing/2014/main" id="{4D31AE1E-BB64-7B8B-2B29-CDA0E94B485E}"/>
              </a:ext>
            </a:extLst>
          </p:cNvPr>
          <p:cNvSpPr/>
          <p:nvPr/>
        </p:nvSpPr>
        <p:spPr>
          <a:xfrm>
            <a:off x="642892" y="2381301"/>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solidFill>
                  <a:schemeClr val="dk1"/>
                </a:solidFill>
              </a:rPr>
              <a:t>Multiple Choice Questions</a:t>
            </a:r>
          </a:p>
        </p:txBody>
      </p:sp>
      <p:sp>
        <p:nvSpPr>
          <p:cNvPr id="7" name="Rectangle: Rounded Corners 6">
            <a:extLst>
              <a:ext uri="{FF2B5EF4-FFF2-40B4-BE49-F238E27FC236}">
                <a16:creationId xmlns:a16="http://schemas.microsoft.com/office/drawing/2014/main" id="{2C8B2BC5-0226-CA91-05F3-BB53F69D3DFD}"/>
              </a:ext>
            </a:extLst>
          </p:cNvPr>
          <p:cNvSpPr/>
          <p:nvPr/>
        </p:nvSpPr>
        <p:spPr>
          <a:xfrm>
            <a:off x="642892" y="3071708"/>
            <a:ext cx="1583942" cy="563525"/>
          </a:xfrm>
          <a:prstGeom prst="roundRect">
            <a:avLst/>
          </a:prstGeom>
          <a:ln/>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dirty="0">
                <a:solidFill>
                  <a:schemeClr val="lt1"/>
                </a:solidFill>
              </a:rPr>
              <a:t>Fill in the Blanks</a:t>
            </a:r>
          </a:p>
        </p:txBody>
      </p:sp>
      <p:sp>
        <p:nvSpPr>
          <p:cNvPr id="8" name="Rectangle: Rounded Corners 7">
            <a:extLst>
              <a:ext uri="{FF2B5EF4-FFF2-40B4-BE49-F238E27FC236}">
                <a16:creationId xmlns:a16="http://schemas.microsoft.com/office/drawing/2014/main" id="{00474201-2832-A85B-9B6C-D1DC8B5B9874}"/>
              </a:ext>
            </a:extLst>
          </p:cNvPr>
          <p:cNvSpPr/>
          <p:nvPr/>
        </p:nvSpPr>
        <p:spPr>
          <a:xfrm>
            <a:off x="642892" y="3762115"/>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Drag and Drop Questions</a:t>
            </a:r>
          </a:p>
        </p:txBody>
      </p:sp>
      <p:sp>
        <p:nvSpPr>
          <p:cNvPr id="9" name="Rectangle: Rounded Corners 8">
            <a:extLst>
              <a:ext uri="{FF2B5EF4-FFF2-40B4-BE49-F238E27FC236}">
                <a16:creationId xmlns:a16="http://schemas.microsoft.com/office/drawing/2014/main" id="{160D9538-B58A-AA53-6A3E-9A2FEE447CB8}"/>
              </a:ext>
            </a:extLst>
          </p:cNvPr>
          <p:cNvSpPr/>
          <p:nvPr/>
        </p:nvSpPr>
        <p:spPr>
          <a:xfrm>
            <a:off x="642892" y="4452522"/>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True/False Questions</a:t>
            </a:r>
          </a:p>
        </p:txBody>
      </p:sp>
      <p:sp>
        <p:nvSpPr>
          <p:cNvPr id="10" name="Rectangle: Rounded Corners 9">
            <a:extLst>
              <a:ext uri="{FF2B5EF4-FFF2-40B4-BE49-F238E27FC236}">
                <a16:creationId xmlns:a16="http://schemas.microsoft.com/office/drawing/2014/main" id="{5B46538A-9EBC-1B1C-D006-2256F57BA83D}"/>
              </a:ext>
            </a:extLst>
          </p:cNvPr>
          <p:cNvSpPr/>
          <p:nvPr/>
        </p:nvSpPr>
        <p:spPr>
          <a:xfrm>
            <a:off x="642892" y="5142929"/>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Open-Ended Questions</a:t>
            </a:r>
          </a:p>
        </p:txBody>
      </p:sp>
      <p:sp>
        <p:nvSpPr>
          <p:cNvPr id="11" name="Rectangle: Rounded Corners 10">
            <a:extLst>
              <a:ext uri="{FF2B5EF4-FFF2-40B4-BE49-F238E27FC236}">
                <a16:creationId xmlns:a16="http://schemas.microsoft.com/office/drawing/2014/main" id="{0AC0D588-71E4-6528-01C9-C4EAB8DCFD8B}"/>
              </a:ext>
            </a:extLst>
          </p:cNvPr>
          <p:cNvSpPr/>
          <p:nvPr/>
        </p:nvSpPr>
        <p:spPr>
          <a:xfrm>
            <a:off x="642892" y="5833338"/>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Matching Questions</a:t>
            </a:r>
          </a:p>
        </p:txBody>
      </p:sp>
      <p:sp>
        <p:nvSpPr>
          <p:cNvPr id="12" name="Speech Bubble: Rectangle with Corners Rounded 11">
            <a:extLst>
              <a:ext uri="{FF2B5EF4-FFF2-40B4-BE49-F238E27FC236}">
                <a16:creationId xmlns:a16="http://schemas.microsoft.com/office/drawing/2014/main" id="{F16FADD9-B5AF-E5CA-0695-1237A450A478}"/>
              </a:ext>
            </a:extLst>
          </p:cNvPr>
          <p:cNvSpPr/>
          <p:nvPr/>
        </p:nvSpPr>
        <p:spPr>
          <a:xfrm>
            <a:off x="2775098" y="1786270"/>
            <a:ext cx="8774010" cy="4157330"/>
          </a:xfrm>
          <a:prstGeom prst="wedgeRoundRectCallout">
            <a:avLst>
              <a:gd name="adj1" fmla="val -55669"/>
              <a:gd name="adj2" fmla="val -11761"/>
              <a:gd name="adj3" fmla="val 16667"/>
            </a:avLst>
          </a:prstGeom>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pic>
        <p:nvPicPr>
          <p:cNvPr id="13" name="Picture 12">
            <a:extLst>
              <a:ext uri="{FF2B5EF4-FFF2-40B4-BE49-F238E27FC236}">
                <a16:creationId xmlns:a16="http://schemas.microsoft.com/office/drawing/2014/main" id="{8F4A1472-D8EA-3F75-B258-192505AD4EA0}"/>
              </a:ext>
            </a:extLst>
          </p:cNvPr>
          <p:cNvPicPr>
            <a:picLocks noChangeAspect="1"/>
          </p:cNvPicPr>
          <p:nvPr/>
        </p:nvPicPr>
        <p:blipFill>
          <a:blip r:embed="rId3"/>
          <a:srcRect r="5142"/>
          <a:stretch/>
        </p:blipFill>
        <p:spPr>
          <a:xfrm>
            <a:off x="2927920" y="2558989"/>
            <a:ext cx="8468366" cy="2152487"/>
          </a:xfrm>
          <a:prstGeom prst="rect">
            <a:avLst/>
          </a:prstGeom>
        </p:spPr>
      </p:pic>
      <p:pic>
        <p:nvPicPr>
          <p:cNvPr id="14" name="Picture 13">
            <a:extLst>
              <a:ext uri="{FF2B5EF4-FFF2-40B4-BE49-F238E27FC236}">
                <a16:creationId xmlns:a16="http://schemas.microsoft.com/office/drawing/2014/main" id="{BB2E8E85-FAF1-F3CB-C797-39BEFC7D115A}"/>
              </a:ext>
            </a:extLst>
          </p:cNvPr>
          <p:cNvPicPr>
            <a:picLocks noChangeAspect="1"/>
          </p:cNvPicPr>
          <p:nvPr/>
        </p:nvPicPr>
        <p:blipFill>
          <a:blip r:embed="rId4"/>
          <a:stretch>
            <a:fillRect/>
          </a:stretch>
        </p:blipFill>
        <p:spPr>
          <a:xfrm>
            <a:off x="2927921" y="2558989"/>
            <a:ext cx="8468366" cy="2398639"/>
          </a:xfrm>
          <a:prstGeom prst="rect">
            <a:avLst/>
          </a:prstGeom>
        </p:spPr>
      </p:pic>
    </p:spTree>
    <p:extLst>
      <p:ext uri="{BB962C8B-B14F-4D97-AF65-F5344CB8AC3E}">
        <p14:creationId xmlns:p14="http://schemas.microsoft.com/office/powerpoint/2010/main" val="286980600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0C699-9619-A980-23D6-0EDC616C1A72}"/>
            </a:ext>
          </a:extLst>
        </p:cNvPr>
        <p:cNvGrpSpPr/>
        <p:nvPr/>
      </p:nvGrpSpPr>
      <p:grpSpPr>
        <a:xfrm>
          <a:off x="0" y="0"/>
          <a:ext cx="0" cy="0"/>
          <a:chOff x="0" y="0"/>
          <a:chExt cx="0" cy="0"/>
        </a:xfrm>
      </p:grpSpPr>
      <p:pic>
        <p:nvPicPr>
          <p:cNvPr id="15" name="Picture 14">
            <a:extLst>
              <a:ext uri="{FF2B5EF4-FFF2-40B4-BE49-F238E27FC236}">
                <a16:creationId xmlns:a16="http://schemas.microsoft.com/office/drawing/2014/main" id="{0987EDCA-07CD-A84D-8FF3-CEE600DB3681}"/>
              </a:ext>
            </a:extLst>
          </p:cNvPr>
          <p:cNvPicPr>
            <a:picLocks noChangeAspect="1"/>
          </p:cNvPicPr>
          <p:nvPr/>
        </p:nvPicPr>
        <p:blipFill>
          <a:blip r:embed="rId3"/>
          <a:stretch>
            <a:fillRect/>
          </a:stretch>
        </p:blipFill>
        <p:spPr>
          <a:xfrm>
            <a:off x="2937644" y="1929900"/>
            <a:ext cx="8448917" cy="3903438"/>
          </a:xfrm>
          <a:prstGeom prst="rect">
            <a:avLst/>
          </a:prstGeom>
        </p:spPr>
      </p:pic>
      <p:sp>
        <p:nvSpPr>
          <p:cNvPr id="2" name="Slide Number Placeholder 1">
            <a:extLst>
              <a:ext uri="{FF2B5EF4-FFF2-40B4-BE49-F238E27FC236}">
                <a16:creationId xmlns:a16="http://schemas.microsoft.com/office/drawing/2014/main" id="{C1CA0E4D-0084-A836-C0A6-F2C2D2E84080}"/>
              </a:ext>
            </a:extLst>
          </p:cNvPr>
          <p:cNvSpPr>
            <a:spLocks noGrp="1"/>
          </p:cNvSpPr>
          <p:nvPr>
            <p:ph type="sldNum" sz="quarter" idx="10"/>
          </p:nvPr>
        </p:nvSpPr>
        <p:spPr/>
        <p:txBody>
          <a:bodyPr/>
          <a:lstStyle/>
          <a:p>
            <a:fld id="{345D60D9-5372-5F40-9443-0F9AE5BDC3C8}" type="slidenum">
              <a:rPr lang="en-US" smtClean="0"/>
              <a:pPr/>
              <a:t>12</a:t>
            </a:fld>
            <a:endParaRPr lang="en-US" dirty="0"/>
          </a:p>
        </p:txBody>
      </p:sp>
      <p:sp>
        <p:nvSpPr>
          <p:cNvPr id="3" name="Footer Placeholder 2">
            <a:extLst>
              <a:ext uri="{FF2B5EF4-FFF2-40B4-BE49-F238E27FC236}">
                <a16:creationId xmlns:a16="http://schemas.microsoft.com/office/drawing/2014/main" id="{DB99F933-FF5C-95D8-0FB1-A5078DE1B1D2}"/>
              </a:ext>
            </a:extLst>
          </p:cNvPr>
          <p:cNvSpPr>
            <a:spLocks noGrp="1"/>
          </p:cNvSpPr>
          <p:nvPr>
            <p:ph type="ftr" sz="quarter" idx="11"/>
          </p:nvPr>
        </p:nvSpPr>
        <p:spPr/>
        <p:txBody>
          <a:bodyPr/>
          <a:lstStyle/>
          <a:p>
            <a:r>
              <a:rPr lang="en-US" dirty="0"/>
              <a:t>Copyright © 2025, AVIONIC - Digital Learning for Green Air Transport and Logistics</a:t>
            </a:r>
          </a:p>
        </p:txBody>
      </p:sp>
      <p:sp>
        <p:nvSpPr>
          <p:cNvPr id="4" name="Title 3">
            <a:extLst>
              <a:ext uri="{FF2B5EF4-FFF2-40B4-BE49-F238E27FC236}">
                <a16:creationId xmlns:a16="http://schemas.microsoft.com/office/drawing/2014/main" id="{A4EDA61E-2E05-597A-68F5-97585F47D9C9}"/>
              </a:ext>
            </a:extLst>
          </p:cNvPr>
          <p:cNvSpPr>
            <a:spLocks noGrp="1"/>
          </p:cNvSpPr>
          <p:nvPr>
            <p:ph type="title"/>
          </p:nvPr>
        </p:nvSpPr>
        <p:spPr>
          <a:xfrm>
            <a:off x="642892" y="201702"/>
            <a:ext cx="10993256" cy="822960"/>
          </a:xfrm>
        </p:spPr>
        <p:txBody>
          <a:bodyPr/>
          <a:lstStyle/>
          <a:p>
            <a:r>
              <a:rPr lang="en-US" sz="3200" dirty="0"/>
              <a:t>Types of questions used in the quizzes </a:t>
            </a:r>
          </a:p>
        </p:txBody>
      </p:sp>
      <p:sp>
        <p:nvSpPr>
          <p:cNvPr id="5" name="Rectangle: Rounded Corners 4">
            <a:extLst>
              <a:ext uri="{FF2B5EF4-FFF2-40B4-BE49-F238E27FC236}">
                <a16:creationId xmlns:a16="http://schemas.microsoft.com/office/drawing/2014/main" id="{DA90E489-2A60-2E7A-5973-7E2EC9DB79F9}"/>
              </a:ext>
            </a:extLst>
          </p:cNvPr>
          <p:cNvSpPr/>
          <p:nvPr/>
        </p:nvSpPr>
        <p:spPr>
          <a:xfrm>
            <a:off x="642892" y="1690894"/>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solidFill>
                  <a:schemeClr val="dk1"/>
                </a:solidFill>
              </a:rPr>
              <a:t>Single Choice Question</a:t>
            </a:r>
          </a:p>
        </p:txBody>
      </p:sp>
      <p:sp>
        <p:nvSpPr>
          <p:cNvPr id="6" name="Rectangle: Rounded Corners 5">
            <a:extLst>
              <a:ext uri="{FF2B5EF4-FFF2-40B4-BE49-F238E27FC236}">
                <a16:creationId xmlns:a16="http://schemas.microsoft.com/office/drawing/2014/main" id="{A41AB223-8952-DB86-ACBF-37796804F405}"/>
              </a:ext>
            </a:extLst>
          </p:cNvPr>
          <p:cNvSpPr/>
          <p:nvPr/>
        </p:nvSpPr>
        <p:spPr>
          <a:xfrm>
            <a:off x="642892" y="2381301"/>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solidFill>
                  <a:schemeClr val="dk1"/>
                </a:solidFill>
              </a:rPr>
              <a:t>Multiple Choice Questions</a:t>
            </a:r>
          </a:p>
        </p:txBody>
      </p:sp>
      <p:sp>
        <p:nvSpPr>
          <p:cNvPr id="7" name="Rectangle: Rounded Corners 6">
            <a:extLst>
              <a:ext uri="{FF2B5EF4-FFF2-40B4-BE49-F238E27FC236}">
                <a16:creationId xmlns:a16="http://schemas.microsoft.com/office/drawing/2014/main" id="{C88221ED-E2A9-6B50-EF5D-051D3F7DD211}"/>
              </a:ext>
            </a:extLst>
          </p:cNvPr>
          <p:cNvSpPr/>
          <p:nvPr/>
        </p:nvSpPr>
        <p:spPr>
          <a:xfrm>
            <a:off x="642892" y="3071708"/>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solidFill>
                  <a:schemeClr val="dk1"/>
                </a:solidFill>
              </a:rPr>
              <a:t>Fill in the Blanks</a:t>
            </a:r>
          </a:p>
        </p:txBody>
      </p:sp>
      <p:sp>
        <p:nvSpPr>
          <p:cNvPr id="8" name="Rectangle: Rounded Corners 7">
            <a:extLst>
              <a:ext uri="{FF2B5EF4-FFF2-40B4-BE49-F238E27FC236}">
                <a16:creationId xmlns:a16="http://schemas.microsoft.com/office/drawing/2014/main" id="{59CD6261-5ADF-E71D-F535-B08C5356D9B3}"/>
              </a:ext>
            </a:extLst>
          </p:cNvPr>
          <p:cNvSpPr/>
          <p:nvPr/>
        </p:nvSpPr>
        <p:spPr>
          <a:xfrm>
            <a:off x="642892" y="3762115"/>
            <a:ext cx="1583942" cy="563525"/>
          </a:xfrm>
          <a:prstGeom prst="roundRect">
            <a:avLst/>
          </a:prstGeom>
          <a:ln/>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dirty="0">
                <a:solidFill>
                  <a:schemeClr val="lt1"/>
                </a:solidFill>
              </a:rPr>
              <a:t>Drag and Drop Questions</a:t>
            </a:r>
          </a:p>
        </p:txBody>
      </p:sp>
      <p:sp>
        <p:nvSpPr>
          <p:cNvPr id="9" name="Rectangle: Rounded Corners 8">
            <a:extLst>
              <a:ext uri="{FF2B5EF4-FFF2-40B4-BE49-F238E27FC236}">
                <a16:creationId xmlns:a16="http://schemas.microsoft.com/office/drawing/2014/main" id="{8011E4EB-C044-1DB3-8D16-3ADC95FAEEAD}"/>
              </a:ext>
            </a:extLst>
          </p:cNvPr>
          <p:cNvSpPr/>
          <p:nvPr/>
        </p:nvSpPr>
        <p:spPr>
          <a:xfrm>
            <a:off x="642892" y="4452522"/>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True/False Questions</a:t>
            </a:r>
          </a:p>
        </p:txBody>
      </p:sp>
      <p:sp>
        <p:nvSpPr>
          <p:cNvPr id="10" name="Rectangle: Rounded Corners 9">
            <a:extLst>
              <a:ext uri="{FF2B5EF4-FFF2-40B4-BE49-F238E27FC236}">
                <a16:creationId xmlns:a16="http://schemas.microsoft.com/office/drawing/2014/main" id="{6A2907F1-24F6-CB74-DA89-958443D04ED9}"/>
              </a:ext>
            </a:extLst>
          </p:cNvPr>
          <p:cNvSpPr/>
          <p:nvPr/>
        </p:nvSpPr>
        <p:spPr>
          <a:xfrm>
            <a:off x="642892" y="5142929"/>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Open-Ended Questions</a:t>
            </a:r>
          </a:p>
        </p:txBody>
      </p:sp>
      <p:sp>
        <p:nvSpPr>
          <p:cNvPr id="11" name="Rectangle: Rounded Corners 10">
            <a:extLst>
              <a:ext uri="{FF2B5EF4-FFF2-40B4-BE49-F238E27FC236}">
                <a16:creationId xmlns:a16="http://schemas.microsoft.com/office/drawing/2014/main" id="{92FEA804-AEE8-D002-C736-A8BD6D246657}"/>
              </a:ext>
            </a:extLst>
          </p:cNvPr>
          <p:cNvSpPr/>
          <p:nvPr/>
        </p:nvSpPr>
        <p:spPr>
          <a:xfrm>
            <a:off x="642892" y="5833338"/>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Matching Questions</a:t>
            </a:r>
          </a:p>
        </p:txBody>
      </p:sp>
      <p:sp>
        <p:nvSpPr>
          <p:cNvPr id="12" name="Speech Bubble: Rectangle with Corners Rounded 11">
            <a:extLst>
              <a:ext uri="{FF2B5EF4-FFF2-40B4-BE49-F238E27FC236}">
                <a16:creationId xmlns:a16="http://schemas.microsoft.com/office/drawing/2014/main" id="{8080D79E-1633-F094-0C98-E7A03EAA166F}"/>
              </a:ext>
            </a:extLst>
          </p:cNvPr>
          <p:cNvSpPr/>
          <p:nvPr/>
        </p:nvSpPr>
        <p:spPr>
          <a:xfrm>
            <a:off x="2775098" y="1786270"/>
            <a:ext cx="8774010" cy="4157330"/>
          </a:xfrm>
          <a:prstGeom prst="wedgeRoundRectCallout">
            <a:avLst>
              <a:gd name="adj1" fmla="val -55669"/>
              <a:gd name="adj2" fmla="val 3073"/>
              <a:gd name="adj3" fmla="val 16667"/>
            </a:avLst>
          </a:prstGeom>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16" name="Rectangle 15">
            <a:extLst>
              <a:ext uri="{FF2B5EF4-FFF2-40B4-BE49-F238E27FC236}">
                <a16:creationId xmlns:a16="http://schemas.microsoft.com/office/drawing/2014/main" id="{6D6CA25D-7FE9-460F-DF9E-19EE6AB15766}"/>
              </a:ext>
            </a:extLst>
          </p:cNvPr>
          <p:cNvSpPr/>
          <p:nvPr/>
        </p:nvSpPr>
        <p:spPr>
          <a:xfrm>
            <a:off x="5152661" y="3762115"/>
            <a:ext cx="841739" cy="41070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1283DDE-BCB8-4C53-B9F7-62CE0CE17EA7}"/>
              </a:ext>
            </a:extLst>
          </p:cNvPr>
          <p:cNvSpPr/>
          <p:nvPr/>
        </p:nvSpPr>
        <p:spPr>
          <a:xfrm>
            <a:off x="6096000" y="4527737"/>
            <a:ext cx="944880" cy="43967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Up 17">
            <a:extLst>
              <a:ext uri="{FF2B5EF4-FFF2-40B4-BE49-F238E27FC236}">
                <a16:creationId xmlns:a16="http://schemas.microsoft.com/office/drawing/2014/main" id="{A15D78D3-C273-558D-6ECF-B36A39D6F9C0}"/>
              </a:ext>
            </a:extLst>
          </p:cNvPr>
          <p:cNvSpPr/>
          <p:nvPr/>
        </p:nvSpPr>
        <p:spPr>
          <a:xfrm rot="18923614">
            <a:off x="5987120" y="4167335"/>
            <a:ext cx="304800" cy="316929"/>
          </a:xfrm>
          <a:prstGeom prst="upArrow">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357049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05B033-7427-F54A-B907-8F4C9B2061D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4E0E327-15E0-A870-5695-EA43FDFFD089}"/>
              </a:ext>
            </a:extLst>
          </p:cNvPr>
          <p:cNvSpPr>
            <a:spLocks noGrp="1"/>
          </p:cNvSpPr>
          <p:nvPr>
            <p:ph type="sldNum" sz="quarter" idx="10"/>
          </p:nvPr>
        </p:nvSpPr>
        <p:spPr/>
        <p:txBody>
          <a:bodyPr/>
          <a:lstStyle/>
          <a:p>
            <a:fld id="{345D60D9-5372-5F40-9443-0F9AE5BDC3C8}" type="slidenum">
              <a:rPr lang="en-US" smtClean="0"/>
              <a:pPr/>
              <a:t>13</a:t>
            </a:fld>
            <a:endParaRPr lang="en-US" dirty="0"/>
          </a:p>
        </p:txBody>
      </p:sp>
      <p:sp>
        <p:nvSpPr>
          <p:cNvPr id="3" name="Footer Placeholder 2">
            <a:extLst>
              <a:ext uri="{FF2B5EF4-FFF2-40B4-BE49-F238E27FC236}">
                <a16:creationId xmlns:a16="http://schemas.microsoft.com/office/drawing/2014/main" id="{3D87EA12-8E6E-A846-D660-B471206839AC}"/>
              </a:ext>
            </a:extLst>
          </p:cNvPr>
          <p:cNvSpPr>
            <a:spLocks noGrp="1"/>
          </p:cNvSpPr>
          <p:nvPr>
            <p:ph type="ftr" sz="quarter" idx="11"/>
          </p:nvPr>
        </p:nvSpPr>
        <p:spPr/>
        <p:txBody>
          <a:bodyPr/>
          <a:lstStyle/>
          <a:p>
            <a:r>
              <a:rPr lang="en-US" dirty="0"/>
              <a:t>Copyright © 2025, AVIONIC - Digital Learning for Green Air Transport and Logistics</a:t>
            </a:r>
          </a:p>
        </p:txBody>
      </p:sp>
      <p:sp>
        <p:nvSpPr>
          <p:cNvPr id="4" name="Title 3">
            <a:extLst>
              <a:ext uri="{FF2B5EF4-FFF2-40B4-BE49-F238E27FC236}">
                <a16:creationId xmlns:a16="http://schemas.microsoft.com/office/drawing/2014/main" id="{0D440A3E-821E-201C-469A-D4D944E8F8EC}"/>
              </a:ext>
            </a:extLst>
          </p:cNvPr>
          <p:cNvSpPr>
            <a:spLocks noGrp="1"/>
          </p:cNvSpPr>
          <p:nvPr>
            <p:ph type="title"/>
          </p:nvPr>
        </p:nvSpPr>
        <p:spPr/>
        <p:txBody>
          <a:bodyPr/>
          <a:lstStyle/>
          <a:p>
            <a:r>
              <a:rPr lang="en-US" sz="3200" dirty="0"/>
              <a:t>Types of questions used in the quizzes </a:t>
            </a:r>
          </a:p>
        </p:txBody>
      </p:sp>
      <p:sp>
        <p:nvSpPr>
          <p:cNvPr id="5" name="Rectangle: Rounded Corners 4">
            <a:extLst>
              <a:ext uri="{FF2B5EF4-FFF2-40B4-BE49-F238E27FC236}">
                <a16:creationId xmlns:a16="http://schemas.microsoft.com/office/drawing/2014/main" id="{54DD1F6E-EE08-8606-B473-7EA37BC5EA14}"/>
              </a:ext>
            </a:extLst>
          </p:cNvPr>
          <p:cNvSpPr/>
          <p:nvPr/>
        </p:nvSpPr>
        <p:spPr>
          <a:xfrm>
            <a:off x="642892" y="1690894"/>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solidFill>
                  <a:schemeClr val="dk1"/>
                </a:solidFill>
              </a:rPr>
              <a:t>Single Choice Question</a:t>
            </a:r>
          </a:p>
        </p:txBody>
      </p:sp>
      <p:sp>
        <p:nvSpPr>
          <p:cNvPr id="6" name="Rectangle: Rounded Corners 5">
            <a:extLst>
              <a:ext uri="{FF2B5EF4-FFF2-40B4-BE49-F238E27FC236}">
                <a16:creationId xmlns:a16="http://schemas.microsoft.com/office/drawing/2014/main" id="{3714F542-555B-701D-0041-9439CC436EDC}"/>
              </a:ext>
            </a:extLst>
          </p:cNvPr>
          <p:cNvSpPr/>
          <p:nvPr/>
        </p:nvSpPr>
        <p:spPr>
          <a:xfrm>
            <a:off x="642892" y="2381301"/>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solidFill>
                  <a:schemeClr val="dk1"/>
                </a:solidFill>
              </a:rPr>
              <a:t>Multiple Choice Questions</a:t>
            </a:r>
          </a:p>
        </p:txBody>
      </p:sp>
      <p:sp>
        <p:nvSpPr>
          <p:cNvPr id="7" name="Rectangle: Rounded Corners 6">
            <a:extLst>
              <a:ext uri="{FF2B5EF4-FFF2-40B4-BE49-F238E27FC236}">
                <a16:creationId xmlns:a16="http://schemas.microsoft.com/office/drawing/2014/main" id="{69963B95-9605-74FD-E10E-9B3F4CA351F1}"/>
              </a:ext>
            </a:extLst>
          </p:cNvPr>
          <p:cNvSpPr/>
          <p:nvPr/>
        </p:nvSpPr>
        <p:spPr>
          <a:xfrm>
            <a:off x="642892" y="3071708"/>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Fill in the Blanks</a:t>
            </a:r>
          </a:p>
        </p:txBody>
      </p:sp>
      <p:sp>
        <p:nvSpPr>
          <p:cNvPr id="8" name="Rectangle: Rounded Corners 7">
            <a:extLst>
              <a:ext uri="{FF2B5EF4-FFF2-40B4-BE49-F238E27FC236}">
                <a16:creationId xmlns:a16="http://schemas.microsoft.com/office/drawing/2014/main" id="{C9CE1AE6-13F4-38FE-284E-3DF46528F163}"/>
              </a:ext>
            </a:extLst>
          </p:cNvPr>
          <p:cNvSpPr/>
          <p:nvPr/>
        </p:nvSpPr>
        <p:spPr>
          <a:xfrm>
            <a:off x="642892" y="3762115"/>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Drag and Drop Questions</a:t>
            </a:r>
          </a:p>
        </p:txBody>
      </p:sp>
      <p:sp>
        <p:nvSpPr>
          <p:cNvPr id="9" name="Rectangle: Rounded Corners 8">
            <a:extLst>
              <a:ext uri="{FF2B5EF4-FFF2-40B4-BE49-F238E27FC236}">
                <a16:creationId xmlns:a16="http://schemas.microsoft.com/office/drawing/2014/main" id="{71578845-9E80-D189-DFDD-68F082E0164A}"/>
              </a:ext>
            </a:extLst>
          </p:cNvPr>
          <p:cNvSpPr/>
          <p:nvPr/>
        </p:nvSpPr>
        <p:spPr>
          <a:xfrm>
            <a:off x="642892" y="4452522"/>
            <a:ext cx="1583942" cy="563525"/>
          </a:xfrm>
          <a:prstGeom prst="roundRect">
            <a:avLst/>
          </a:prstGeom>
          <a:ln/>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dirty="0">
                <a:solidFill>
                  <a:schemeClr val="lt1"/>
                </a:solidFill>
              </a:rPr>
              <a:t>True/False Questions</a:t>
            </a:r>
          </a:p>
        </p:txBody>
      </p:sp>
      <p:sp>
        <p:nvSpPr>
          <p:cNvPr id="10" name="Rectangle: Rounded Corners 9">
            <a:extLst>
              <a:ext uri="{FF2B5EF4-FFF2-40B4-BE49-F238E27FC236}">
                <a16:creationId xmlns:a16="http://schemas.microsoft.com/office/drawing/2014/main" id="{078AC9CD-0C02-FE98-96D2-221CF9DD51AE}"/>
              </a:ext>
            </a:extLst>
          </p:cNvPr>
          <p:cNvSpPr/>
          <p:nvPr/>
        </p:nvSpPr>
        <p:spPr>
          <a:xfrm>
            <a:off x="642892" y="5142929"/>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Open-Ended Questions</a:t>
            </a:r>
          </a:p>
        </p:txBody>
      </p:sp>
      <p:sp>
        <p:nvSpPr>
          <p:cNvPr id="11" name="Rectangle: Rounded Corners 10">
            <a:extLst>
              <a:ext uri="{FF2B5EF4-FFF2-40B4-BE49-F238E27FC236}">
                <a16:creationId xmlns:a16="http://schemas.microsoft.com/office/drawing/2014/main" id="{AA665E30-402C-D121-C0C7-D2E7417410FD}"/>
              </a:ext>
            </a:extLst>
          </p:cNvPr>
          <p:cNvSpPr/>
          <p:nvPr/>
        </p:nvSpPr>
        <p:spPr>
          <a:xfrm>
            <a:off x="642892" y="5833338"/>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Matching Questions</a:t>
            </a:r>
          </a:p>
        </p:txBody>
      </p:sp>
      <p:sp>
        <p:nvSpPr>
          <p:cNvPr id="12" name="Speech Bubble: Rectangle with Corners Rounded 11">
            <a:extLst>
              <a:ext uri="{FF2B5EF4-FFF2-40B4-BE49-F238E27FC236}">
                <a16:creationId xmlns:a16="http://schemas.microsoft.com/office/drawing/2014/main" id="{BBED8D35-F858-8D64-7381-AA9BD6A13540}"/>
              </a:ext>
            </a:extLst>
          </p:cNvPr>
          <p:cNvSpPr/>
          <p:nvPr/>
        </p:nvSpPr>
        <p:spPr>
          <a:xfrm>
            <a:off x="2775098" y="1786270"/>
            <a:ext cx="8774010" cy="4157330"/>
          </a:xfrm>
          <a:prstGeom prst="wedgeRoundRectCallout">
            <a:avLst>
              <a:gd name="adj1" fmla="val -54279"/>
              <a:gd name="adj2" fmla="val 21813"/>
              <a:gd name="adj3" fmla="val 16667"/>
            </a:avLst>
          </a:prstGeom>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pic>
        <p:nvPicPr>
          <p:cNvPr id="13" name="Picture 12">
            <a:extLst>
              <a:ext uri="{FF2B5EF4-FFF2-40B4-BE49-F238E27FC236}">
                <a16:creationId xmlns:a16="http://schemas.microsoft.com/office/drawing/2014/main" id="{996FA9D8-D19C-91C9-5162-416CAF174957}"/>
              </a:ext>
            </a:extLst>
          </p:cNvPr>
          <p:cNvPicPr>
            <a:picLocks noChangeAspect="1"/>
          </p:cNvPicPr>
          <p:nvPr/>
        </p:nvPicPr>
        <p:blipFill>
          <a:blip r:embed="rId3"/>
          <a:srcRect r="28018"/>
          <a:stretch/>
        </p:blipFill>
        <p:spPr>
          <a:xfrm>
            <a:off x="3169997" y="2570328"/>
            <a:ext cx="7879004" cy="2534004"/>
          </a:xfrm>
          <a:prstGeom prst="rect">
            <a:avLst/>
          </a:prstGeom>
        </p:spPr>
      </p:pic>
      <p:pic>
        <p:nvPicPr>
          <p:cNvPr id="14" name="Picture 13">
            <a:extLst>
              <a:ext uri="{FF2B5EF4-FFF2-40B4-BE49-F238E27FC236}">
                <a16:creationId xmlns:a16="http://schemas.microsoft.com/office/drawing/2014/main" id="{54F98497-FF04-86E7-56DE-A502138EF88B}"/>
              </a:ext>
            </a:extLst>
          </p:cNvPr>
          <p:cNvPicPr>
            <a:picLocks noChangeAspect="1"/>
          </p:cNvPicPr>
          <p:nvPr/>
        </p:nvPicPr>
        <p:blipFill>
          <a:blip r:embed="rId4"/>
          <a:srcRect r="32235"/>
          <a:stretch/>
        </p:blipFill>
        <p:spPr>
          <a:xfrm>
            <a:off x="3169998" y="2254419"/>
            <a:ext cx="7879004" cy="3339374"/>
          </a:xfrm>
          <a:prstGeom prst="rect">
            <a:avLst/>
          </a:prstGeom>
        </p:spPr>
      </p:pic>
    </p:spTree>
    <p:extLst>
      <p:ext uri="{BB962C8B-B14F-4D97-AF65-F5344CB8AC3E}">
        <p14:creationId xmlns:p14="http://schemas.microsoft.com/office/powerpoint/2010/main" val="419982841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B30AD-78E6-887F-344F-EAF246776E5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FD437D4-0217-414D-90B5-1F043B3CF7EB}"/>
              </a:ext>
            </a:extLst>
          </p:cNvPr>
          <p:cNvSpPr>
            <a:spLocks noGrp="1"/>
          </p:cNvSpPr>
          <p:nvPr>
            <p:ph type="sldNum" sz="quarter" idx="10"/>
          </p:nvPr>
        </p:nvSpPr>
        <p:spPr/>
        <p:txBody>
          <a:bodyPr/>
          <a:lstStyle/>
          <a:p>
            <a:fld id="{345D60D9-5372-5F40-9443-0F9AE5BDC3C8}" type="slidenum">
              <a:rPr lang="en-US" smtClean="0"/>
              <a:pPr/>
              <a:t>14</a:t>
            </a:fld>
            <a:endParaRPr lang="en-US" dirty="0"/>
          </a:p>
        </p:txBody>
      </p:sp>
      <p:sp>
        <p:nvSpPr>
          <p:cNvPr id="3" name="Footer Placeholder 2">
            <a:extLst>
              <a:ext uri="{FF2B5EF4-FFF2-40B4-BE49-F238E27FC236}">
                <a16:creationId xmlns:a16="http://schemas.microsoft.com/office/drawing/2014/main" id="{493FF4C9-264A-542B-F31F-339BA5D93E7E}"/>
              </a:ext>
            </a:extLst>
          </p:cNvPr>
          <p:cNvSpPr>
            <a:spLocks noGrp="1"/>
          </p:cNvSpPr>
          <p:nvPr>
            <p:ph type="ftr" sz="quarter" idx="11"/>
          </p:nvPr>
        </p:nvSpPr>
        <p:spPr/>
        <p:txBody>
          <a:bodyPr/>
          <a:lstStyle/>
          <a:p>
            <a:r>
              <a:rPr lang="en-US" dirty="0"/>
              <a:t>Copyright © 2025, AVIONIC - Digital Learning for Green Air Transport and Logistics</a:t>
            </a:r>
          </a:p>
        </p:txBody>
      </p:sp>
      <p:sp>
        <p:nvSpPr>
          <p:cNvPr id="4" name="Title 3">
            <a:extLst>
              <a:ext uri="{FF2B5EF4-FFF2-40B4-BE49-F238E27FC236}">
                <a16:creationId xmlns:a16="http://schemas.microsoft.com/office/drawing/2014/main" id="{0743260C-46DD-009C-CE34-0F02AF3FEAFB}"/>
              </a:ext>
            </a:extLst>
          </p:cNvPr>
          <p:cNvSpPr>
            <a:spLocks noGrp="1"/>
          </p:cNvSpPr>
          <p:nvPr>
            <p:ph type="title"/>
          </p:nvPr>
        </p:nvSpPr>
        <p:spPr/>
        <p:txBody>
          <a:bodyPr/>
          <a:lstStyle/>
          <a:p>
            <a:r>
              <a:rPr lang="en-US" sz="3200" dirty="0"/>
              <a:t>Types of questions used in the quizzes </a:t>
            </a:r>
          </a:p>
        </p:txBody>
      </p:sp>
      <p:sp>
        <p:nvSpPr>
          <p:cNvPr id="5" name="Rectangle: Rounded Corners 4">
            <a:extLst>
              <a:ext uri="{FF2B5EF4-FFF2-40B4-BE49-F238E27FC236}">
                <a16:creationId xmlns:a16="http://schemas.microsoft.com/office/drawing/2014/main" id="{6827DB40-0E52-E060-E978-8D6B6CE58670}"/>
              </a:ext>
            </a:extLst>
          </p:cNvPr>
          <p:cNvSpPr/>
          <p:nvPr/>
        </p:nvSpPr>
        <p:spPr>
          <a:xfrm>
            <a:off x="642892" y="1690894"/>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solidFill>
                  <a:schemeClr val="dk1"/>
                </a:solidFill>
              </a:rPr>
              <a:t>Single Choice Question</a:t>
            </a:r>
          </a:p>
        </p:txBody>
      </p:sp>
      <p:sp>
        <p:nvSpPr>
          <p:cNvPr id="6" name="Rectangle: Rounded Corners 5">
            <a:extLst>
              <a:ext uri="{FF2B5EF4-FFF2-40B4-BE49-F238E27FC236}">
                <a16:creationId xmlns:a16="http://schemas.microsoft.com/office/drawing/2014/main" id="{8BE4ECFC-1716-7E85-8B92-68F4C1047470}"/>
              </a:ext>
            </a:extLst>
          </p:cNvPr>
          <p:cNvSpPr/>
          <p:nvPr/>
        </p:nvSpPr>
        <p:spPr>
          <a:xfrm>
            <a:off x="642892" y="2381301"/>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solidFill>
                  <a:schemeClr val="dk1"/>
                </a:solidFill>
              </a:rPr>
              <a:t>Multiple Choice Questions</a:t>
            </a:r>
          </a:p>
        </p:txBody>
      </p:sp>
      <p:sp>
        <p:nvSpPr>
          <p:cNvPr id="7" name="Rectangle: Rounded Corners 6">
            <a:extLst>
              <a:ext uri="{FF2B5EF4-FFF2-40B4-BE49-F238E27FC236}">
                <a16:creationId xmlns:a16="http://schemas.microsoft.com/office/drawing/2014/main" id="{10B88506-1871-839F-30A7-F7DCF4BA1BCC}"/>
              </a:ext>
            </a:extLst>
          </p:cNvPr>
          <p:cNvSpPr/>
          <p:nvPr/>
        </p:nvSpPr>
        <p:spPr>
          <a:xfrm>
            <a:off x="642892" y="3071708"/>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Fill in the Blanks</a:t>
            </a:r>
          </a:p>
        </p:txBody>
      </p:sp>
      <p:sp>
        <p:nvSpPr>
          <p:cNvPr id="8" name="Rectangle: Rounded Corners 7">
            <a:extLst>
              <a:ext uri="{FF2B5EF4-FFF2-40B4-BE49-F238E27FC236}">
                <a16:creationId xmlns:a16="http://schemas.microsoft.com/office/drawing/2014/main" id="{1D60A0F1-8AFA-4365-D910-E7CB7555C109}"/>
              </a:ext>
            </a:extLst>
          </p:cNvPr>
          <p:cNvSpPr/>
          <p:nvPr/>
        </p:nvSpPr>
        <p:spPr>
          <a:xfrm>
            <a:off x="642892" y="3762115"/>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Drag and Drop Questions</a:t>
            </a:r>
          </a:p>
        </p:txBody>
      </p:sp>
      <p:sp>
        <p:nvSpPr>
          <p:cNvPr id="9" name="Rectangle: Rounded Corners 8">
            <a:extLst>
              <a:ext uri="{FF2B5EF4-FFF2-40B4-BE49-F238E27FC236}">
                <a16:creationId xmlns:a16="http://schemas.microsoft.com/office/drawing/2014/main" id="{F25E876A-8CFD-9B39-3114-D047EE19E774}"/>
              </a:ext>
            </a:extLst>
          </p:cNvPr>
          <p:cNvSpPr/>
          <p:nvPr/>
        </p:nvSpPr>
        <p:spPr>
          <a:xfrm>
            <a:off x="642892" y="4452522"/>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solidFill>
                  <a:schemeClr val="dk1"/>
                </a:solidFill>
              </a:rPr>
              <a:t>True/False Questions</a:t>
            </a:r>
          </a:p>
        </p:txBody>
      </p:sp>
      <p:sp>
        <p:nvSpPr>
          <p:cNvPr id="10" name="Rectangle: Rounded Corners 9">
            <a:extLst>
              <a:ext uri="{FF2B5EF4-FFF2-40B4-BE49-F238E27FC236}">
                <a16:creationId xmlns:a16="http://schemas.microsoft.com/office/drawing/2014/main" id="{D9790CDD-5157-D9CC-B56A-68B547F3FBF4}"/>
              </a:ext>
            </a:extLst>
          </p:cNvPr>
          <p:cNvSpPr/>
          <p:nvPr/>
        </p:nvSpPr>
        <p:spPr>
          <a:xfrm>
            <a:off x="642892" y="5142929"/>
            <a:ext cx="1583942" cy="563525"/>
          </a:xfrm>
          <a:prstGeom prst="roundRect">
            <a:avLst/>
          </a:prstGeom>
          <a:ln/>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dirty="0">
                <a:solidFill>
                  <a:schemeClr val="lt1"/>
                </a:solidFill>
              </a:rPr>
              <a:t>Open-Ended Questions</a:t>
            </a:r>
          </a:p>
        </p:txBody>
      </p:sp>
      <p:sp>
        <p:nvSpPr>
          <p:cNvPr id="11" name="Rectangle: Rounded Corners 10">
            <a:extLst>
              <a:ext uri="{FF2B5EF4-FFF2-40B4-BE49-F238E27FC236}">
                <a16:creationId xmlns:a16="http://schemas.microsoft.com/office/drawing/2014/main" id="{B84A070E-A3EA-2C0B-BC55-5CC8FCB4CEAF}"/>
              </a:ext>
            </a:extLst>
          </p:cNvPr>
          <p:cNvSpPr/>
          <p:nvPr/>
        </p:nvSpPr>
        <p:spPr>
          <a:xfrm>
            <a:off x="642892" y="5833338"/>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Matching Questions</a:t>
            </a:r>
          </a:p>
        </p:txBody>
      </p:sp>
      <p:sp>
        <p:nvSpPr>
          <p:cNvPr id="12" name="Speech Bubble: Rectangle with Corners Rounded 11">
            <a:extLst>
              <a:ext uri="{FF2B5EF4-FFF2-40B4-BE49-F238E27FC236}">
                <a16:creationId xmlns:a16="http://schemas.microsoft.com/office/drawing/2014/main" id="{F1A40798-32B7-06E5-AF31-5A51EC256B07}"/>
              </a:ext>
            </a:extLst>
          </p:cNvPr>
          <p:cNvSpPr/>
          <p:nvPr/>
        </p:nvSpPr>
        <p:spPr>
          <a:xfrm>
            <a:off x="2775098" y="1786270"/>
            <a:ext cx="8774010" cy="4157330"/>
          </a:xfrm>
          <a:prstGeom prst="wedgeRoundRectCallout">
            <a:avLst>
              <a:gd name="adj1" fmla="val -54279"/>
              <a:gd name="adj2" fmla="val 34277"/>
              <a:gd name="adj3" fmla="val 16667"/>
            </a:avLst>
          </a:prstGeom>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pic>
        <p:nvPicPr>
          <p:cNvPr id="15" name="Picture 14">
            <a:extLst>
              <a:ext uri="{FF2B5EF4-FFF2-40B4-BE49-F238E27FC236}">
                <a16:creationId xmlns:a16="http://schemas.microsoft.com/office/drawing/2014/main" id="{622A9E8A-C936-260F-8AAC-687C28A3077D}"/>
              </a:ext>
            </a:extLst>
          </p:cNvPr>
          <p:cNvPicPr>
            <a:picLocks noChangeAspect="1"/>
          </p:cNvPicPr>
          <p:nvPr/>
        </p:nvPicPr>
        <p:blipFill>
          <a:blip r:embed="rId3"/>
          <a:stretch>
            <a:fillRect/>
          </a:stretch>
        </p:blipFill>
        <p:spPr>
          <a:xfrm>
            <a:off x="2864515" y="2692865"/>
            <a:ext cx="8595175" cy="2344139"/>
          </a:xfrm>
          <a:prstGeom prst="rect">
            <a:avLst/>
          </a:prstGeom>
        </p:spPr>
      </p:pic>
    </p:spTree>
    <p:extLst>
      <p:ext uri="{BB962C8B-B14F-4D97-AF65-F5344CB8AC3E}">
        <p14:creationId xmlns:p14="http://schemas.microsoft.com/office/powerpoint/2010/main" val="265322828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66B82-D1C4-FAD5-30FC-CF754CDBEBD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BABB9EC-BAEB-3E93-B92D-95E4E71A91E7}"/>
              </a:ext>
            </a:extLst>
          </p:cNvPr>
          <p:cNvSpPr>
            <a:spLocks noGrp="1"/>
          </p:cNvSpPr>
          <p:nvPr>
            <p:ph type="sldNum" sz="quarter" idx="10"/>
          </p:nvPr>
        </p:nvSpPr>
        <p:spPr/>
        <p:txBody>
          <a:bodyPr/>
          <a:lstStyle/>
          <a:p>
            <a:fld id="{345D60D9-5372-5F40-9443-0F9AE5BDC3C8}" type="slidenum">
              <a:rPr lang="en-US" smtClean="0"/>
              <a:pPr/>
              <a:t>15</a:t>
            </a:fld>
            <a:endParaRPr lang="en-US" dirty="0"/>
          </a:p>
        </p:txBody>
      </p:sp>
      <p:sp>
        <p:nvSpPr>
          <p:cNvPr id="3" name="Footer Placeholder 2">
            <a:extLst>
              <a:ext uri="{FF2B5EF4-FFF2-40B4-BE49-F238E27FC236}">
                <a16:creationId xmlns:a16="http://schemas.microsoft.com/office/drawing/2014/main" id="{801C02F4-E43B-D6D5-7287-B5A2EBC81877}"/>
              </a:ext>
            </a:extLst>
          </p:cNvPr>
          <p:cNvSpPr>
            <a:spLocks noGrp="1"/>
          </p:cNvSpPr>
          <p:nvPr>
            <p:ph type="ftr" sz="quarter" idx="11"/>
          </p:nvPr>
        </p:nvSpPr>
        <p:spPr/>
        <p:txBody>
          <a:bodyPr/>
          <a:lstStyle/>
          <a:p>
            <a:r>
              <a:rPr lang="en-US" dirty="0"/>
              <a:t>Copyright © 2025, AVIONIC - Digital Learning for Green Air Transport and Logistics</a:t>
            </a:r>
          </a:p>
        </p:txBody>
      </p:sp>
      <p:sp>
        <p:nvSpPr>
          <p:cNvPr id="4" name="Title 3">
            <a:extLst>
              <a:ext uri="{FF2B5EF4-FFF2-40B4-BE49-F238E27FC236}">
                <a16:creationId xmlns:a16="http://schemas.microsoft.com/office/drawing/2014/main" id="{2CBEABBC-9B0B-FDE5-7398-BC427C74776C}"/>
              </a:ext>
            </a:extLst>
          </p:cNvPr>
          <p:cNvSpPr>
            <a:spLocks noGrp="1"/>
          </p:cNvSpPr>
          <p:nvPr>
            <p:ph type="title"/>
          </p:nvPr>
        </p:nvSpPr>
        <p:spPr/>
        <p:txBody>
          <a:bodyPr/>
          <a:lstStyle/>
          <a:p>
            <a:r>
              <a:rPr lang="en-US" sz="3200" dirty="0"/>
              <a:t>Types of questions used in the quizzes </a:t>
            </a:r>
          </a:p>
        </p:txBody>
      </p:sp>
      <p:sp>
        <p:nvSpPr>
          <p:cNvPr id="5" name="Rectangle: Rounded Corners 4">
            <a:extLst>
              <a:ext uri="{FF2B5EF4-FFF2-40B4-BE49-F238E27FC236}">
                <a16:creationId xmlns:a16="http://schemas.microsoft.com/office/drawing/2014/main" id="{E24E256C-ED97-ACFD-E92E-870A168FADBF}"/>
              </a:ext>
            </a:extLst>
          </p:cNvPr>
          <p:cNvSpPr/>
          <p:nvPr/>
        </p:nvSpPr>
        <p:spPr>
          <a:xfrm>
            <a:off x="642892" y="1690894"/>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solidFill>
                  <a:schemeClr val="dk1"/>
                </a:solidFill>
              </a:rPr>
              <a:t>Single Choice Question</a:t>
            </a:r>
          </a:p>
        </p:txBody>
      </p:sp>
      <p:sp>
        <p:nvSpPr>
          <p:cNvPr id="6" name="Rectangle: Rounded Corners 5">
            <a:extLst>
              <a:ext uri="{FF2B5EF4-FFF2-40B4-BE49-F238E27FC236}">
                <a16:creationId xmlns:a16="http://schemas.microsoft.com/office/drawing/2014/main" id="{5FC9C97C-68A4-5D69-1625-AE3103E0552B}"/>
              </a:ext>
            </a:extLst>
          </p:cNvPr>
          <p:cNvSpPr/>
          <p:nvPr/>
        </p:nvSpPr>
        <p:spPr>
          <a:xfrm>
            <a:off x="642892" y="2381301"/>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solidFill>
                  <a:schemeClr val="dk1"/>
                </a:solidFill>
              </a:rPr>
              <a:t>Multiple Choice Questions</a:t>
            </a:r>
          </a:p>
        </p:txBody>
      </p:sp>
      <p:sp>
        <p:nvSpPr>
          <p:cNvPr id="7" name="Rectangle: Rounded Corners 6">
            <a:extLst>
              <a:ext uri="{FF2B5EF4-FFF2-40B4-BE49-F238E27FC236}">
                <a16:creationId xmlns:a16="http://schemas.microsoft.com/office/drawing/2014/main" id="{E8FCAB30-66BC-00B5-3E48-0B052E959F2A}"/>
              </a:ext>
            </a:extLst>
          </p:cNvPr>
          <p:cNvSpPr/>
          <p:nvPr/>
        </p:nvSpPr>
        <p:spPr>
          <a:xfrm>
            <a:off x="642892" y="3071708"/>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Fill in the Blanks</a:t>
            </a:r>
          </a:p>
        </p:txBody>
      </p:sp>
      <p:sp>
        <p:nvSpPr>
          <p:cNvPr id="8" name="Rectangle: Rounded Corners 7">
            <a:extLst>
              <a:ext uri="{FF2B5EF4-FFF2-40B4-BE49-F238E27FC236}">
                <a16:creationId xmlns:a16="http://schemas.microsoft.com/office/drawing/2014/main" id="{C76CB9BE-7C81-994A-F379-5208D1701179}"/>
              </a:ext>
            </a:extLst>
          </p:cNvPr>
          <p:cNvSpPr/>
          <p:nvPr/>
        </p:nvSpPr>
        <p:spPr>
          <a:xfrm>
            <a:off x="642892" y="3762115"/>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Drag and Drop Questions</a:t>
            </a:r>
          </a:p>
        </p:txBody>
      </p:sp>
      <p:sp>
        <p:nvSpPr>
          <p:cNvPr id="9" name="Rectangle: Rounded Corners 8">
            <a:extLst>
              <a:ext uri="{FF2B5EF4-FFF2-40B4-BE49-F238E27FC236}">
                <a16:creationId xmlns:a16="http://schemas.microsoft.com/office/drawing/2014/main" id="{6FD88F84-325C-4AE0-0572-B40851FC69DD}"/>
              </a:ext>
            </a:extLst>
          </p:cNvPr>
          <p:cNvSpPr/>
          <p:nvPr/>
        </p:nvSpPr>
        <p:spPr>
          <a:xfrm>
            <a:off x="642892" y="4452522"/>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solidFill>
                  <a:schemeClr val="dk1"/>
                </a:solidFill>
              </a:rPr>
              <a:t>True/False Questions</a:t>
            </a:r>
          </a:p>
        </p:txBody>
      </p:sp>
      <p:sp>
        <p:nvSpPr>
          <p:cNvPr id="10" name="Rectangle: Rounded Corners 9">
            <a:extLst>
              <a:ext uri="{FF2B5EF4-FFF2-40B4-BE49-F238E27FC236}">
                <a16:creationId xmlns:a16="http://schemas.microsoft.com/office/drawing/2014/main" id="{21639B9D-F5F9-259A-7E18-6C4CD0B4C36D}"/>
              </a:ext>
            </a:extLst>
          </p:cNvPr>
          <p:cNvSpPr/>
          <p:nvPr/>
        </p:nvSpPr>
        <p:spPr>
          <a:xfrm>
            <a:off x="642892" y="5142929"/>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Open-Ended Questions</a:t>
            </a:r>
          </a:p>
        </p:txBody>
      </p:sp>
      <p:sp>
        <p:nvSpPr>
          <p:cNvPr id="11" name="Rectangle: Rounded Corners 10">
            <a:extLst>
              <a:ext uri="{FF2B5EF4-FFF2-40B4-BE49-F238E27FC236}">
                <a16:creationId xmlns:a16="http://schemas.microsoft.com/office/drawing/2014/main" id="{5320297E-03F6-DCA3-1C29-CC907A181AFA}"/>
              </a:ext>
            </a:extLst>
          </p:cNvPr>
          <p:cNvSpPr/>
          <p:nvPr/>
        </p:nvSpPr>
        <p:spPr>
          <a:xfrm>
            <a:off x="642892" y="5833338"/>
            <a:ext cx="1583942" cy="563525"/>
          </a:xfrm>
          <a:prstGeom prst="roundRect">
            <a:avLst/>
          </a:prstGeom>
          <a:ln/>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dirty="0">
                <a:solidFill>
                  <a:schemeClr val="lt1"/>
                </a:solidFill>
              </a:rPr>
              <a:t>Matching Questions</a:t>
            </a:r>
          </a:p>
        </p:txBody>
      </p:sp>
      <p:sp>
        <p:nvSpPr>
          <p:cNvPr id="12" name="Speech Bubble: Rectangle with Corners Rounded 11">
            <a:extLst>
              <a:ext uri="{FF2B5EF4-FFF2-40B4-BE49-F238E27FC236}">
                <a16:creationId xmlns:a16="http://schemas.microsoft.com/office/drawing/2014/main" id="{D9F99C62-0F19-C521-8EC7-465FFF728A57}"/>
              </a:ext>
            </a:extLst>
          </p:cNvPr>
          <p:cNvSpPr/>
          <p:nvPr/>
        </p:nvSpPr>
        <p:spPr>
          <a:xfrm>
            <a:off x="2775098" y="1786270"/>
            <a:ext cx="8774010" cy="4157330"/>
          </a:xfrm>
          <a:prstGeom prst="wedgeRoundRectCallout">
            <a:avLst>
              <a:gd name="adj1" fmla="val -55137"/>
              <a:gd name="adj2" fmla="val 50794"/>
              <a:gd name="adj3" fmla="val 16667"/>
            </a:avLst>
          </a:prstGeom>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pic>
        <p:nvPicPr>
          <p:cNvPr id="15" name="Picture 14">
            <a:extLst>
              <a:ext uri="{FF2B5EF4-FFF2-40B4-BE49-F238E27FC236}">
                <a16:creationId xmlns:a16="http://schemas.microsoft.com/office/drawing/2014/main" id="{DD5C603C-873B-6F92-91D5-1749E93321A2}"/>
              </a:ext>
            </a:extLst>
          </p:cNvPr>
          <p:cNvPicPr>
            <a:picLocks noChangeAspect="1"/>
          </p:cNvPicPr>
          <p:nvPr/>
        </p:nvPicPr>
        <p:blipFill>
          <a:blip r:embed="rId3"/>
          <a:stretch>
            <a:fillRect/>
          </a:stretch>
        </p:blipFill>
        <p:spPr>
          <a:xfrm>
            <a:off x="3566160" y="1913662"/>
            <a:ext cx="5638800" cy="3850781"/>
          </a:xfrm>
          <a:prstGeom prst="rect">
            <a:avLst/>
          </a:prstGeom>
        </p:spPr>
      </p:pic>
      <p:pic>
        <p:nvPicPr>
          <p:cNvPr id="16" name="Picture 15">
            <a:extLst>
              <a:ext uri="{FF2B5EF4-FFF2-40B4-BE49-F238E27FC236}">
                <a16:creationId xmlns:a16="http://schemas.microsoft.com/office/drawing/2014/main" id="{C4679952-A36E-34DE-7BB2-446D00A72679}"/>
              </a:ext>
            </a:extLst>
          </p:cNvPr>
          <p:cNvPicPr>
            <a:picLocks noChangeAspect="1"/>
          </p:cNvPicPr>
          <p:nvPr/>
        </p:nvPicPr>
        <p:blipFill>
          <a:blip r:embed="rId4"/>
          <a:stretch>
            <a:fillRect/>
          </a:stretch>
        </p:blipFill>
        <p:spPr>
          <a:xfrm>
            <a:off x="3566160" y="1917645"/>
            <a:ext cx="5702936" cy="3894580"/>
          </a:xfrm>
          <a:prstGeom prst="rect">
            <a:avLst/>
          </a:prstGeom>
        </p:spPr>
      </p:pic>
    </p:spTree>
    <p:extLst>
      <p:ext uri="{BB962C8B-B14F-4D97-AF65-F5344CB8AC3E}">
        <p14:creationId xmlns:p14="http://schemas.microsoft.com/office/powerpoint/2010/main" val="165296804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7BBADF1-52C3-6DEB-42ED-36F240016608}"/>
              </a:ext>
            </a:extLst>
          </p:cNvPr>
          <p:cNvSpPr>
            <a:spLocks noGrp="1"/>
          </p:cNvSpPr>
          <p:nvPr>
            <p:ph type="sldNum" sz="quarter" idx="10"/>
          </p:nvPr>
        </p:nvSpPr>
        <p:spPr/>
        <p:txBody>
          <a:bodyPr/>
          <a:lstStyle/>
          <a:p>
            <a:fld id="{345D60D9-5372-5F40-9443-0F9AE5BDC3C8}" type="slidenum">
              <a:rPr lang="en-US" smtClean="0"/>
              <a:pPr/>
              <a:t>16</a:t>
            </a:fld>
            <a:endParaRPr lang="en-US" dirty="0"/>
          </a:p>
        </p:txBody>
      </p:sp>
      <p:sp>
        <p:nvSpPr>
          <p:cNvPr id="3" name="Footer Placeholder 2">
            <a:extLst>
              <a:ext uri="{FF2B5EF4-FFF2-40B4-BE49-F238E27FC236}">
                <a16:creationId xmlns:a16="http://schemas.microsoft.com/office/drawing/2014/main" id="{C84B0E2A-D4BB-ABE4-AFE2-CF8486BFE511}"/>
              </a:ext>
            </a:extLst>
          </p:cNvPr>
          <p:cNvSpPr>
            <a:spLocks noGrp="1"/>
          </p:cNvSpPr>
          <p:nvPr>
            <p:ph type="ftr" sz="quarter" idx="11"/>
          </p:nvPr>
        </p:nvSpPr>
        <p:spPr/>
        <p:txBody>
          <a:bodyPr/>
          <a:lstStyle/>
          <a:p>
            <a:r>
              <a:rPr lang="en-US"/>
              <a:t>Copyright © 2025, AVIONIC - Digital Learning for Green Air Transport and Logistics</a:t>
            </a:r>
            <a:endParaRPr lang="en-US" dirty="0"/>
          </a:p>
        </p:txBody>
      </p:sp>
      <p:sp>
        <p:nvSpPr>
          <p:cNvPr id="4" name="Title 3">
            <a:extLst>
              <a:ext uri="{FF2B5EF4-FFF2-40B4-BE49-F238E27FC236}">
                <a16:creationId xmlns:a16="http://schemas.microsoft.com/office/drawing/2014/main" id="{5A468026-BABC-3D2B-BA7E-85BFBF4EEB3F}"/>
              </a:ext>
            </a:extLst>
          </p:cNvPr>
          <p:cNvSpPr>
            <a:spLocks noGrp="1"/>
          </p:cNvSpPr>
          <p:nvPr>
            <p:ph type="title"/>
          </p:nvPr>
        </p:nvSpPr>
        <p:spPr/>
        <p:txBody>
          <a:bodyPr/>
          <a:lstStyle/>
          <a:p>
            <a:r>
              <a:rPr lang="en-US" sz="3200" dirty="0"/>
              <a:t>Conclusions</a:t>
            </a:r>
          </a:p>
        </p:txBody>
      </p:sp>
      <p:sp>
        <p:nvSpPr>
          <p:cNvPr id="5" name="Rectangle: Rounded Corners 4">
            <a:extLst>
              <a:ext uri="{FF2B5EF4-FFF2-40B4-BE49-F238E27FC236}">
                <a16:creationId xmlns:a16="http://schemas.microsoft.com/office/drawing/2014/main" id="{00C5186E-61F9-ADC3-A989-7B6BDB8ACDDC}"/>
              </a:ext>
            </a:extLst>
          </p:cNvPr>
          <p:cNvSpPr/>
          <p:nvPr/>
        </p:nvSpPr>
        <p:spPr>
          <a:xfrm>
            <a:off x="642892" y="1690894"/>
            <a:ext cx="6435640"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marL="285750" indent="-285750">
              <a:buClrTx/>
              <a:buSzTx/>
              <a:buFont typeface="Wingdings" panose="05000000000000000000" pitchFamily="2" charset="2"/>
              <a:buChar char="ü"/>
            </a:pPr>
            <a:r>
              <a:rPr lang="en-US" b="1" dirty="0">
                <a:solidFill>
                  <a:schemeClr val="tx1"/>
                </a:solidFill>
                <a:effectLst/>
              </a:rPr>
              <a:t>Quizzes as learning tools</a:t>
            </a:r>
            <a:endParaRPr lang="en-US" dirty="0">
              <a:effectLst/>
            </a:endParaRPr>
          </a:p>
        </p:txBody>
      </p:sp>
      <p:sp>
        <p:nvSpPr>
          <p:cNvPr id="6" name="Rectangle: Rounded Corners 5">
            <a:extLst>
              <a:ext uri="{FF2B5EF4-FFF2-40B4-BE49-F238E27FC236}">
                <a16:creationId xmlns:a16="http://schemas.microsoft.com/office/drawing/2014/main" id="{00E32E62-B092-4363-AA38-81D04A9C7412}"/>
              </a:ext>
            </a:extLst>
          </p:cNvPr>
          <p:cNvSpPr/>
          <p:nvPr/>
        </p:nvSpPr>
        <p:spPr>
          <a:xfrm>
            <a:off x="642892" y="2489506"/>
            <a:ext cx="6435640"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marL="285750" indent="-285750">
              <a:buFont typeface="Wingdings" panose="05000000000000000000" pitchFamily="2" charset="2"/>
              <a:buChar char="ü"/>
            </a:pPr>
            <a:r>
              <a:rPr lang="en-US" b="1" dirty="0">
                <a:solidFill>
                  <a:schemeClr val="tx1"/>
                </a:solidFill>
              </a:rPr>
              <a:t>Increased Engagement and motivation for students</a:t>
            </a:r>
          </a:p>
        </p:txBody>
      </p:sp>
      <p:sp>
        <p:nvSpPr>
          <p:cNvPr id="7" name="Rectangle: Rounded Corners 6">
            <a:extLst>
              <a:ext uri="{FF2B5EF4-FFF2-40B4-BE49-F238E27FC236}">
                <a16:creationId xmlns:a16="http://schemas.microsoft.com/office/drawing/2014/main" id="{17E18A5D-C7A8-1A3B-F17E-DAB8C14787DC}"/>
              </a:ext>
            </a:extLst>
          </p:cNvPr>
          <p:cNvSpPr/>
          <p:nvPr/>
        </p:nvSpPr>
        <p:spPr>
          <a:xfrm>
            <a:off x="642892" y="3288118"/>
            <a:ext cx="6435640"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marL="285750" indent="-285750">
              <a:buFont typeface="Wingdings" panose="05000000000000000000" pitchFamily="2" charset="2"/>
              <a:buChar char="ü"/>
            </a:pPr>
            <a:r>
              <a:rPr lang="en-US" b="1" dirty="0">
                <a:solidFill>
                  <a:schemeClr val="tx1"/>
                </a:solidFill>
              </a:rPr>
              <a:t>Personalized education</a:t>
            </a:r>
          </a:p>
        </p:txBody>
      </p:sp>
      <p:sp>
        <p:nvSpPr>
          <p:cNvPr id="8" name="Rectangle: Rounded Corners 7">
            <a:extLst>
              <a:ext uri="{FF2B5EF4-FFF2-40B4-BE49-F238E27FC236}">
                <a16:creationId xmlns:a16="http://schemas.microsoft.com/office/drawing/2014/main" id="{D9EC2940-110A-6FCD-9223-BE7CC7724661}"/>
              </a:ext>
            </a:extLst>
          </p:cNvPr>
          <p:cNvSpPr/>
          <p:nvPr/>
        </p:nvSpPr>
        <p:spPr>
          <a:xfrm>
            <a:off x="642892" y="4086730"/>
            <a:ext cx="6435640"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marL="285750" indent="-285750">
              <a:buFont typeface="Wingdings" panose="05000000000000000000" pitchFamily="2" charset="2"/>
              <a:buChar char="ü"/>
            </a:pPr>
            <a:r>
              <a:rPr lang="en-US" b="1" dirty="0">
                <a:solidFill>
                  <a:schemeClr val="tx1"/>
                </a:solidFill>
              </a:rPr>
              <a:t>Teacher Efficiency</a:t>
            </a:r>
          </a:p>
        </p:txBody>
      </p:sp>
      <p:sp>
        <p:nvSpPr>
          <p:cNvPr id="9" name="Rectangle: Rounded Corners 8">
            <a:extLst>
              <a:ext uri="{FF2B5EF4-FFF2-40B4-BE49-F238E27FC236}">
                <a16:creationId xmlns:a16="http://schemas.microsoft.com/office/drawing/2014/main" id="{DE075E24-D4E9-0826-9A90-95030EC0767E}"/>
              </a:ext>
            </a:extLst>
          </p:cNvPr>
          <p:cNvSpPr/>
          <p:nvPr/>
        </p:nvSpPr>
        <p:spPr>
          <a:xfrm>
            <a:off x="642892" y="4885343"/>
            <a:ext cx="6435640"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marL="285750" indent="-285750">
              <a:buFont typeface="Wingdings" panose="05000000000000000000" pitchFamily="2" charset="2"/>
              <a:buChar char="ü"/>
            </a:pPr>
            <a:r>
              <a:rPr lang="en-US" b="1" dirty="0">
                <a:solidFill>
                  <a:schemeClr val="tx1"/>
                </a:solidFill>
              </a:rPr>
              <a:t>Alignment with modern education</a:t>
            </a:r>
          </a:p>
        </p:txBody>
      </p:sp>
    </p:spTree>
    <p:extLst>
      <p:ext uri="{BB962C8B-B14F-4D97-AF65-F5344CB8AC3E}">
        <p14:creationId xmlns:p14="http://schemas.microsoft.com/office/powerpoint/2010/main" val="6571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B79048C-09D2-4110-A7E0-70CA3D21780C}"/>
              </a:ext>
            </a:extLst>
          </p:cNvPr>
          <p:cNvSpPr>
            <a:spLocks noGrp="1"/>
          </p:cNvSpPr>
          <p:nvPr>
            <p:ph type="sldNum" sz="quarter" idx="10"/>
          </p:nvPr>
        </p:nvSpPr>
        <p:spPr/>
        <p:txBody>
          <a:bodyPr/>
          <a:lstStyle/>
          <a:p>
            <a:fld id="{345D60D9-5372-5F40-9443-0F9AE5BDC3C8}" type="slidenum">
              <a:rPr lang="en-US" smtClean="0"/>
              <a:pPr/>
              <a:t>2</a:t>
            </a:fld>
            <a:endParaRPr lang="en-US" dirty="0"/>
          </a:p>
        </p:txBody>
      </p:sp>
      <p:sp>
        <p:nvSpPr>
          <p:cNvPr id="4" name="Footer Placeholder 2">
            <a:extLst>
              <a:ext uri="{FF2B5EF4-FFF2-40B4-BE49-F238E27FC236}">
                <a16:creationId xmlns:a16="http://schemas.microsoft.com/office/drawing/2014/main" id="{6FABE613-0EB7-CFA7-CBFF-1D713ABBC6ED}"/>
              </a:ext>
            </a:extLst>
          </p:cNvPr>
          <p:cNvSpPr>
            <a:spLocks noGrp="1"/>
          </p:cNvSpPr>
          <p:nvPr>
            <p:ph type="ftr" sz="quarter" idx="11"/>
          </p:nvPr>
        </p:nvSpPr>
        <p:spPr/>
        <p:txBody>
          <a:bodyPr/>
          <a:lstStyle/>
          <a:p>
            <a:r>
              <a:rPr lang="en-US" dirty="0"/>
              <a:t>Copyright © 2025, </a:t>
            </a:r>
            <a:r>
              <a:rPr lang="ro-RO" dirty="0"/>
              <a:t>AVIONIC</a:t>
            </a:r>
            <a:r>
              <a:rPr lang="en-US" dirty="0"/>
              <a:t> - Digital Learning for Green Air Transport and Logistics</a:t>
            </a:r>
          </a:p>
        </p:txBody>
      </p:sp>
      <p:sp>
        <p:nvSpPr>
          <p:cNvPr id="12" name="Title 11">
            <a:extLst>
              <a:ext uri="{FF2B5EF4-FFF2-40B4-BE49-F238E27FC236}">
                <a16:creationId xmlns:a16="http://schemas.microsoft.com/office/drawing/2014/main" id="{81AA44A0-1624-48FD-883D-72994893A00C}"/>
              </a:ext>
            </a:extLst>
          </p:cNvPr>
          <p:cNvSpPr>
            <a:spLocks noGrp="1"/>
          </p:cNvSpPr>
          <p:nvPr>
            <p:ph type="title"/>
          </p:nvPr>
        </p:nvSpPr>
        <p:spPr/>
        <p:txBody>
          <a:bodyPr/>
          <a:lstStyle/>
          <a:p>
            <a:r>
              <a:rPr lang="en-US" sz="3200" dirty="0"/>
              <a:t>Agenda</a:t>
            </a:r>
            <a:endParaRPr lang="en-US" dirty="0"/>
          </a:p>
        </p:txBody>
      </p:sp>
      <p:graphicFrame>
        <p:nvGraphicFramePr>
          <p:cNvPr id="10" name="Table 9">
            <a:extLst>
              <a:ext uri="{FF2B5EF4-FFF2-40B4-BE49-F238E27FC236}">
                <a16:creationId xmlns:a16="http://schemas.microsoft.com/office/drawing/2014/main" id="{E2212BF2-3AB4-4485-9373-4874737F9419}"/>
              </a:ext>
            </a:extLst>
          </p:cNvPr>
          <p:cNvGraphicFramePr>
            <a:graphicFrameLocks noGrp="1"/>
          </p:cNvGraphicFramePr>
          <p:nvPr>
            <p:extLst>
              <p:ext uri="{D42A27DB-BD31-4B8C-83A1-F6EECF244321}">
                <p14:modId xmlns:p14="http://schemas.microsoft.com/office/powerpoint/2010/main" val="3220648732"/>
              </p:ext>
            </p:extLst>
          </p:nvPr>
        </p:nvGraphicFramePr>
        <p:xfrm>
          <a:off x="642892" y="1574856"/>
          <a:ext cx="7586708" cy="3931068"/>
        </p:xfrm>
        <a:graphic>
          <a:graphicData uri="http://schemas.openxmlformats.org/drawingml/2006/table">
            <a:tbl>
              <a:tblPr firstRow="1" bandRow="1">
                <a:tableStyleId>{5C22544A-7EE6-4342-B048-85BDC9FD1C3A}</a:tableStyleId>
              </a:tblPr>
              <a:tblGrid>
                <a:gridCol w="585778">
                  <a:extLst>
                    <a:ext uri="{9D8B030D-6E8A-4147-A177-3AD203B41FA5}">
                      <a16:colId xmlns:a16="http://schemas.microsoft.com/office/drawing/2014/main" val="3597229104"/>
                    </a:ext>
                  </a:extLst>
                </a:gridCol>
                <a:gridCol w="458371">
                  <a:extLst>
                    <a:ext uri="{9D8B030D-6E8A-4147-A177-3AD203B41FA5}">
                      <a16:colId xmlns:a16="http://schemas.microsoft.com/office/drawing/2014/main" val="3668039560"/>
                    </a:ext>
                  </a:extLst>
                </a:gridCol>
                <a:gridCol w="6542559">
                  <a:extLst>
                    <a:ext uri="{9D8B030D-6E8A-4147-A177-3AD203B41FA5}">
                      <a16:colId xmlns:a16="http://schemas.microsoft.com/office/drawing/2014/main" val="2452263455"/>
                    </a:ext>
                  </a:extLst>
                </a:gridCol>
              </a:tblGrid>
              <a:tr h="655178">
                <a:tc>
                  <a:txBody>
                    <a:bodyPr/>
                    <a:lstStyle/>
                    <a:p>
                      <a:pPr algn="l"/>
                      <a:r>
                        <a:rPr lang="en-US" sz="2800" b="0" i="0" noProof="0" dirty="0">
                          <a:solidFill>
                            <a:schemeClr val="accent6">
                              <a:lumMod val="60000"/>
                              <a:lumOff val="40000"/>
                            </a:schemeClr>
                          </a:solidFill>
                          <a:latin typeface="+mn-lt"/>
                          <a:cs typeface="Oracle Sans Light" panose="020B0403020204020204" pitchFamily="34" charset="0"/>
                          <a:hlinkClick r:id="rId3" action="ppaction://hlinksldjump"/>
                        </a:rPr>
                        <a:t>01</a:t>
                      </a:r>
                      <a:endParaRPr lang="en-US" sz="2800" b="0" i="0" noProof="0" dirty="0">
                        <a:solidFill>
                          <a:schemeClr val="accent6">
                            <a:lumMod val="60000"/>
                            <a:lumOff val="40000"/>
                          </a:schemeClr>
                        </a:solidFill>
                        <a:latin typeface="+mn-lt"/>
                        <a:cs typeface="Oracle Sans Light" panose="020B0403020204020204" pitchFamily="34" charset="0"/>
                      </a:endParaRPr>
                    </a:p>
                  </a:txBody>
                  <a:tcPr marL="0" marR="0" marB="0" anchor="ctr">
                    <a:lnL w="12700" cmpd="sng">
                      <a:noFill/>
                    </a:lnL>
                    <a:lnR w="12700" cmpd="sng">
                      <a:noFill/>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base" latinLnBrk="0" hangingPunct="1">
                        <a:lnSpc>
                          <a:spcPts val="2400"/>
                        </a:lnSpc>
                        <a:spcBef>
                          <a:spcPts val="0"/>
                        </a:spcBef>
                        <a:spcAft>
                          <a:spcPts val="4000"/>
                        </a:spcAft>
                        <a:buClr>
                          <a:srgbClr val="F5B642"/>
                        </a:buClr>
                        <a:buSzPct val="70000"/>
                        <a:buFont typeface="Arial" panose="020B0604020202020204" pitchFamily="34" charset="0"/>
                        <a:buNone/>
                        <a:tabLst/>
                        <a:defRPr/>
                      </a:pPr>
                      <a:r>
                        <a:rPr kumimoji="0" lang="en-US" sz="2800" b="0" i="0" u="none" strike="noStrike" kern="1200" cap="none" spc="0" normalizeH="0" baseline="0" noProof="0" dirty="0">
                          <a:ln>
                            <a:noFill/>
                          </a:ln>
                          <a:solidFill>
                            <a:schemeClr val="tx2">
                              <a:lumMod val="25000"/>
                              <a:lumOff val="75000"/>
                            </a:schemeClr>
                          </a:solidFill>
                          <a:effectLst/>
                          <a:uLnTx/>
                          <a:uFillTx/>
                          <a:latin typeface="Oracle Sans Ultra Light" panose="020B0303020204020204" pitchFamily="34" charset="0"/>
                          <a:ea typeface="Open Sans Light" panose="020B0306030504020204" pitchFamily="34" charset="0"/>
                          <a:cs typeface="Oracle Sans Ultra Light" panose="020B0303020204020204" pitchFamily="34" charset="0"/>
                        </a:rPr>
                        <a:t>|</a:t>
                      </a:r>
                    </a:p>
                  </a:txBody>
                  <a:tcPr marL="0" marR="0" marB="0" anchor="ctr">
                    <a:lnL w="12700" cmpd="sng">
                      <a:noFill/>
                    </a:lnL>
                    <a:lnR w="12700" cmpd="sng">
                      <a:noFill/>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ase" latinLnBrk="0" hangingPunct="1">
                        <a:lnSpc>
                          <a:spcPts val="2400"/>
                        </a:lnSpc>
                        <a:spcBef>
                          <a:spcPts val="0"/>
                        </a:spcBef>
                        <a:spcAft>
                          <a:spcPts val="4000"/>
                        </a:spcAft>
                        <a:buClr>
                          <a:srgbClr val="F5B642"/>
                        </a:buClr>
                        <a:buSzPct val="70000"/>
                        <a:buFont typeface="Arial" panose="020B0604020202020204" pitchFamily="34" charset="0"/>
                        <a:buNone/>
                        <a:tabLst/>
                        <a:defRPr/>
                      </a:pPr>
                      <a:r>
                        <a:rPr kumimoji="0" lang="en-US" sz="2800" b="0" i="0" u="none" strike="noStrike" kern="1200" cap="none" spc="0" normalizeH="0" baseline="0" noProof="0" dirty="0">
                          <a:ln>
                            <a:noFill/>
                          </a:ln>
                          <a:solidFill>
                            <a:srgbClr val="4E3629">
                              <a:lumMod val="50000"/>
                            </a:srgbClr>
                          </a:solidFill>
                          <a:effectLst/>
                          <a:uLnTx/>
                          <a:uFillTx/>
                          <a:latin typeface="Oracle Sans Light" panose="020B0403020204020204" pitchFamily="34" charset="0"/>
                          <a:ea typeface="Open Sans Light" panose="020B0306030504020204" pitchFamily="34" charset="0"/>
                          <a:cs typeface="Oracle Sans Light" panose="020B0403020204020204" pitchFamily="34" charset="0"/>
                        </a:rPr>
                        <a:t>Introduction</a:t>
                      </a:r>
                    </a:p>
                  </a:txBody>
                  <a:tcPr marB="0" anchor="ctr">
                    <a:lnL w="12700" cmpd="sng">
                      <a:noFill/>
                    </a:lnL>
                    <a:lnR w="12700" cmpd="sng">
                      <a:noFill/>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26850120"/>
                  </a:ext>
                </a:extLst>
              </a:tr>
              <a:tr h="655178">
                <a:tc>
                  <a:txBody>
                    <a:bodyPr/>
                    <a:lstStyle/>
                    <a:p>
                      <a:pPr algn="l"/>
                      <a:r>
                        <a:rPr lang="en-US" sz="2800" b="0" i="0" noProof="0" dirty="0">
                          <a:solidFill>
                            <a:schemeClr val="accent6">
                              <a:lumMod val="60000"/>
                              <a:lumOff val="40000"/>
                            </a:schemeClr>
                          </a:solidFill>
                          <a:latin typeface="+mn-lt"/>
                          <a:cs typeface="Oracle Sans Light" panose="020B0403020204020204" pitchFamily="34" charset="0"/>
                          <a:hlinkClick r:id="rId4" action="ppaction://hlinksldjump"/>
                        </a:rPr>
                        <a:t>02</a:t>
                      </a:r>
                      <a:endParaRPr lang="en-US" sz="2800" b="0" i="0" noProof="0" dirty="0">
                        <a:solidFill>
                          <a:schemeClr val="accent6">
                            <a:lumMod val="60000"/>
                            <a:lumOff val="40000"/>
                          </a:schemeClr>
                        </a:solidFill>
                        <a:latin typeface="+mn-lt"/>
                        <a:cs typeface="Oracle Sans Light" panose="020B0403020204020204" pitchFamily="34" charset="0"/>
                      </a:endParaRPr>
                    </a:p>
                  </a:txBody>
                  <a:tcPr marL="0" marR="0" marB="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base" latinLnBrk="0" hangingPunct="1">
                        <a:lnSpc>
                          <a:spcPts val="2400"/>
                        </a:lnSpc>
                        <a:spcBef>
                          <a:spcPts val="0"/>
                        </a:spcBef>
                        <a:spcAft>
                          <a:spcPts val="4000"/>
                        </a:spcAft>
                        <a:buClr>
                          <a:srgbClr val="F5B642"/>
                        </a:buClr>
                        <a:buSzPct val="70000"/>
                        <a:buFont typeface="Arial" panose="020B0604020202020204" pitchFamily="34" charset="0"/>
                        <a:buNone/>
                        <a:tabLst/>
                        <a:defRPr/>
                      </a:pPr>
                      <a:r>
                        <a:rPr kumimoji="0" lang="en-US" sz="2800" b="0" i="0" u="none" strike="noStrike" kern="1200" cap="none" spc="0" normalizeH="0" baseline="0" noProof="0" dirty="0">
                          <a:ln>
                            <a:noFill/>
                          </a:ln>
                          <a:solidFill>
                            <a:schemeClr val="tx2">
                              <a:lumMod val="25000"/>
                              <a:lumOff val="75000"/>
                            </a:schemeClr>
                          </a:solidFill>
                          <a:effectLst/>
                          <a:uLnTx/>
                          <a:uFillTx/>
                          <a:latin typeface="Oracle Sans Ultra Light" panose="020B0303020204020204" pitchFamily="34" charset="0"/>
                          <a:ea typeface="Open Sans Light" panose="020B0306030504020204" pitchFamily="34" charset="0"/>
                          <a:cs typeface="Oracle Sans Ultra Light" panose="020B0303020204020204" pitchFamily="34" charset="0"/>
                        </a:rPr>
                        <a:t>|</a:t>
                      </a:r>
                    </a:p>
                  </a:txBody>
                  <a:tcPr marL="0" marR="0" marB="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ase" latinLnBrk="0" hangingPunct="1">
                        <a:lnSpc>
                          <a:spcPts val="2400"/>
                        </a:lnSpc>
                        <a:spcBef>
                          <a:spcPts val="0"/>
                        </a:spcBef>
                        <a:spcAft>
                          <a:spcPts val="4000"/>
                        </a:spcAft>
                        <a:buClr>
                          <a:srgbClr val="F5B642"/>
                        </a:buClr>
                        <a:buSzPct val="70000"/>
                        <a:buFont typeface="Arial" panose="020B0604020202020204" pitchFamily="34" charset="0"/>
                        <a:buNone/>
                        <a:tabLst/>
                        <a:defRPr/>
                      </a:pPr>
                      <a:r>
                        <a:rPr lang="en-US" sz="2800" noProof="0" dirty="0"/>
                        <a:t>How Quizzes Are Created</a:t>
                      </a:r>
                      <a:endParaRPr kumimoji="0" lang="en-US" sz="2800" b="0" i="0" u="none" strike="noStrike" kern="1200" cap="none" spc="0" normalizeH="0" baseline="0" noProof="0" dirty="0">
                        <a:ln>
                          <a:noFill/>
                        </a:ln>
                        <a:solidFill>
                          <a:srgbClr val="4E3629">
                            <a:lumMod val="50000"/>
                          </a:srgbClr>
                        </a:solidFill>
                        <a:effectLst/>
                        <a:uLnTx/>
                        <a:uFillTx/>
                        <a:latin typeface="Oracle Sans Light" panose="020B0403020204020204" pitchFamily="34" charset="0"/>
                        <a:ea typeface="Open Sans Light" panose="020B0306030504020204" pitchFamily="34" charset="0"/>
                        <a:cs typeface="Oracle Sans Light" panose="020B0403020204020204" pitchFamily="34" charset="0"/>
                      </a:endParaRPr>
                    </a:p>
                  </a:txBody>
                  <a:tcPr marB="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5098658"/>
                  </a:ext>
                </a:extLst>
              </a:tr>
              <a:tr h="655178">
                <a:tc>
                  <a:txBody>
                    <a:bodyPr/>
                    <a:lstStyle/>
                    <a:p>
                      <a:pPr algn="l"/>
                      <a:r>
                        <a:rPr lang="en-US" sz="2800" b="0" i="0" noProof="0" dirty="0">
                          <a:solidFill>
                            <a:schemeClr val="accent6">
                              <a:lumMod val="60000"/>
                              <a:lumOff val="40000"/>
                            </a:schemeClr>
                          </a:solidFill>
                          <a:latin typeface="+mn-lt"/>
                          <a:cs typeface="Oracle Sans Light" panose="020B0403020204020204" pitchFamily="34" charset="0"/>
                          <a:hlinkClick r:id="rId5" action="ppaction://hlinksldjump"/>
                        </a:rPr>
                        <a:t>03</a:t>
                      </a:r>
                      <a:endParaRPr lang="en-US" sz="2800" b="0" i="0" noProof="0" dirty="0">
                        <a:solidFill>
                          <a:schemeClr val="accent6">
                            <a:lumMod val="60000"/>
                            <a:lumOff val="40000"/>
                          </a:schemeClr>
                        </a:solidFill>
                        <a:latin typeface="+mn-lt"/>
                        <a:cs typeface="Oracle Sans Light" panose="020B0403020204020204" pitchFamily="34" charset="0"/>
                      </a:endParaRPr>
                    </a:p>
                  </a:txBody>
                  <a:tcPr marL="0" marR="0" marB="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base" latinLnBrk="0" hangingPunct="1">
                        <a:lnSpc>
                          <a:spcPts val="2400"/>
                        </a:lnSpc>
                        <a:spcBef>
                          <a:spcPts val="0"/>
                        </a:spcBef>
                        <a:spcAft>
                          <a:spcPts val="4000"/>
                        </a:spcAft>
                        <a:buClr>
                          <a:srgbClr val="F5B642"/>
                        </a:buClr>
                        <a:buSzPct val="70000"/>
                        <a:buFont typeface="Arial" panose="020B0604020202020204" pitchFamily="34" charset="0"/>
                        <a:buNone/>
                        <a:tabLst/>
                        <a:defRPr/>
                      </a:pPr>
                      <a:r>
                        <a:rPr kumimoji="0" lang="en-US" sz="2800" b="0" i="0" u="none" strike="noStrike" kern="1200" cap="none" spc="0" normalizeH="0" baseline="0" noProof="0" dirty="0">
                          <a:ln>
                            <a:noFill/>
                          </a:ln>
                          <a:solidFill>
                            <a:schemeClr val="tx2">
                              <a:lumMod val="25000"/>
                              <a:lumOff val="75000"/>
                            </a:schemeClr>
                          </a:solidFill>
                          <a:effectLst/>
                          <a:uLnTx/>
                          <a:uFillTx/>
                          <a:latin typeface="Oracle Sans Ultra Light" panose="020B0303020204020204" pitchFamily="34" charset="0"/>
                          <a:ea typeface="Open Sans Light" panose="020B0306030504020204" pitchFamily="34" charset="0"/>
                          <a:cs typeface="Oracle Sans Ultra Light" panose="020B0303020204020204" pitchFamily="34" charset="0"/>
                        </a:rPr>
                        <a:t>|</a:t>
                      </a:r>
                    </a:p>
                  </a:txBody>
                  <a:tcPr marL="0" marR="0" marB="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ase" latinLnBrk="0" hangingPunct="1">
                        <a:lnSpc>
                          <a:spcPts val="2400"/>
                        </a:lnSpc>
                        <a:spcBef>
                          <a:spcPts val="0"/>
                        </a:spcBef>
                        <a:spcAft>
                          <a:spcPts val="4000"/>
                        </a:spcAft>
                        <a:buClr>
                          <a:srgbClr val="F5B642"/>
                        </a:buClr>
                        <a:buSzPct val="70000"/>
                        <a:buFont typeface="Arial" panose="020B0604020202020204" pitchFamily="34" charset="0"/>
                        <a:buNone/>
                        <a:tabLst/>
                        <a:defRPr/>
                      </a:pPr>
                      <a:r>
                        <a:rPr lang="en-US" sz="2800" noProof="0" dirty="0"/>
                        <a:t>Benefits of Quizzes for Students</a:t>
                      </a:r>
                      <a:endParaRPr kumimoji="0" lang="en-US" sz="2800" b="0" i="0" u="none" strike="noStrike" kern="1200" cap="none" spc="0" normalizeH="0" baseline="0" noProof="0" dirty="0">
                        <a:ln>
                          <a:noFill/>
                        </a:ln>
                        <a:solidFill>
                          <a:srgbClr val="4E3629">
                            <a:lumMod val="50000"/>
                          </a:srgbClr>
                        </a:solidFill>
                        <a:effectLst/>
                        <a:uLnTx/>
                        <a:uFillTx/>
                        <a:latin typeface="Oracle Sans Light" panose="020B0403020204020204" pitchFamily="34" charset="0"/>
                        <a:ea typeface="Open Sans Light" panose="020B0306030504020204" pitchFamily="34" charset="0"/>
                        <a:cs typeface="Oracle Sans Light" panose="020B0403020204020204" pitchFamily="34" charset="0"/>
                      </a:endParaRPr>
                    </a:p>
                  </a:txBody>
                  <a:tcPr marB="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5193476"/>
                  </a:ext>
                </a:extLst>
              </a:tr>
              <a:tr h="655178">
                <a:tc>
                  <a:txBody>
                    <a:bodyPr/>
                    <a:lstStyle/>
                    <a:p>
                      <a:pPr algn="l"/>
                      <a:r>
                        <a:rPr lang="en-US" sz="2800" b="0" i="0" noProof="0" dirty="0">
                          <a:solidFill>
                            <a:schemeClr val="accent6">
                              <a:lumMod val="60000"/>
                              <a:lumOff val="40000"/>
                            </a:schemeClr>
                          </a:solidFill>
                          <a:latin typeface="+mn-lt"/>
                          <a:cs typeface="Oracle Sans Light" panose="020B0403020204020204" pitchFamily="34" charset="0"/>
                          <a:hlinkClick r:id="rId6" action="ppaction://hlinksldjump"/>
                        </a:rPr>
                        <a:t>04</a:t>
                      </a:r>
                      <a:endParaRPr lang="en-US" sz="2800" b="0" i="0" noProof="0" dirty="0">
                        <a:solidFill>
                          <a:schemeClr val="accent6">
                            <a:lumMod val="60000"/>
                            <a:lumOff val="40000"/>
                          </a:schemeClr>
                        </a:solidFill>
                        <a:latin typeface="+mn-lt"/>
                        <a:cs typeface="Oracle Sans Light" panose="020B0403020204020204" pitchFamily="34" charset="0"/>
                      </a:endParaRPr>
                    </a:p>
                  </a:txBody>
                  <a:tcPr marL="0" marR="0" marB="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base" latinLnBrk="0" hangingPunct="1">
                        <a:lnSpc>
                          <a:spcPts val="2400"/>
                        </a:lnSpc>
                        <a:spcBef>
                          <a:spcPts val="0"/>
                        </a:spcBef>
                        <a:spcAft>
                          <a:spcPts val="4000"/>
                        </a:spcAft>
                        <a:buClr>
                          <a:srgbClr val="F5B642"/>
                        </a:buClr>
                        <a:buSzPct val="70000"/>
                        <a:buFont typeface="Arial" panose="020B0604020202020204" pitchFamily="34" charset="0"/>
                        <a:buNone/>
                        <a:tabLst/>
                        <a:defRPr/>
                      </a:pPr>
                      <a:r>
                        <a:rPr kumimoji="0" lang="en-US" sz="2800" b="0" i="0" u="none" strike="noStrike" kern="1200" cap="none" spc="0" normalizeH="0" baseline="0" noProof="0" dirty="0">
                          <a:ln>
                            <a:noFill/>
                          </a:ln>
                          <a:solidFill>
                            <a:schemeClr val="tx2">
                              <a:lumMod val="25000"/>
                              <a:lumOff val="75000"/>
                            </a:schemeClr>
                          </a:solidFill>
                          <a:effectLst/>
                          <a:uLnTx/>
                          <a:uFillTx/>
                          <a:latin typeface="Oracle Sans Ultra Light" panose="020B0303020204020204" pitchFamily="34" charset="0"/>
                          <a:ea typeface="Open Sans Light" panose="020B0306030504020204" pitchFamily="34" charset="0"/>
                          <a:cs typeface="Oracle Sans Ultra Light" panose="020B0303020204020204" pitchFamily="34" charset="0"/>
                        </a:rPr>
                        <a:t>|</a:t>
                      </a:r>
                    </a:p>
                  </a:txBody>
                  <a:tcPr marL="0" marR="0" marB="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ase" latinLnBrk="0" hangingPunct="1">
                        <a:lnSpc>
                          <a:spcPts val="2400"/>
                        </a:lnSpc>
                        <a:spcBef>
                          <a:spcPts val="0"/>
                        </a:spcBef>
                        <a:spcAft>
                          <a:spcPts val="4000"/>
                        </a:spcAft>
                        <a:buClr>
                          <a:srgbClr val="F5B642"/>
                        </a:buClr>
                        <a:buSzPct val="70000"/>
                        <a:buFont typeface="Arial" panose="020B0604020202020204" pitchFamily="34" charset="0"/>
                        <a:buNone/>
                        <a:tabLst/>
                        <a:defRPr/>
                      </a:pPr>
                      <a:r>
                        <a:rPr lang="en-US" sz="2800" noProof="0" dirty="0"/>
                        <a:t>Benefits of Quizzes for Teachers</a:t>
                      </a:r>
                      <a:endParaRPr kumimoji="0" lang="en-US" sz="2800" b="0" i="0" u="none" strike="noStrike" kern="1200" cap="none" spc="0" normalizeH="0" baseline="0" noProof="0" dirty="0">
                        <a:ln>
                          <a:noFill/>
                        </a:ln>
                        <a:solidFill>
                          <a:srgbClr val="4E3629">
                            <a:lumMod val="50000"/>
                          </a:srgbClr>
                        </a:solidFill>
                        <a:effectLst/>
                        <a:uLnTx/>
                        <a:uFillTx/>
                        <a:latin typeface="Oracle Sans Light" panose="020B0403020204020204" pitchFamily="34" charset="0"/>
                        <a:ea typeface="Open Sans Light" panose="020B0306030504020204" pitchFamily="34" charset="0"/>
                        <a:cs typeface="Oracle Sans Light" panose="020B0403020204020204" pitchFamily="34" charset="0"/>
                      </a:endParaRPr>
                    </a:p>
                  </a:txBody>
                  <a:tcPr marB="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0986389"/>
                  </a:ext>
                </a:extLst>
              </a:tr>
              <a:tr h="655178">
                <a:tc>
                  <a:txBody>
                    <a:bodyPr/>
                    <a:lstStyle/>
                    <a:p>
                      <a:pPr algn="l"/>
                      <a:r>
                        <a:rPr lang="en-US" sz="2800" b="0" i="0" noProof="0" dirty="0">
                          <a:solidFill>
                            <a:schemeClr val="accent6">
                              <a:lumMod val="60000"/>
                              <a:lumOff val="40000"/>
                            </a:schemeClr>
                          </a:solidFill>
                          <a:latin typeface="+mn-lt"/>
                          <a:cs typeface="Oracle Sans Light" panose="020B0403020204020204" pitchFamily="34" charset="0"/>
                          <a:hlinkClick r:id="rId7" action="ppaction://hlinksldjump"/>
                        </a:rPr>
                        <a:t>05</a:t>
                      </a:r>
                      <a:endParaRPr lang="en-US" sz="2800" b="0" i="0" noProof="0" dirty="0">
                        <a:solidFill>
                          <a:schemeClr val="accent6">
                            <a:lumMod val="60000"/>
                            <a:lumOff val="40000"/>
                          </a:schemeClr>
                        </a:solidFill>
                        <a:latin typeface="+mn-lt"/>
                        <a:cs typeface="Oracle Sans Light" panose="020B0403020204020204" pitchFamily="34" charset="0"/>
                      </a:endParaRPr>
                    </a:p>
                  </a:txBody>
                  <a:tcPr marL="0" marR="0" marB="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base" latinLnBrk="0" hangingPunct="1">
                        <a:lnSpc>
                          <a:spcPts val="2400"/>
                        </a:lnSpc>
                        <a:spcBef>
                          <a:spcPts val="0"/>
                        </a:spcBef>
                        <a:spcAft>
                          <a:spcPts val="4000"/>
                        </a:spcAft>
                        <a:buClr>
                          <a:srgbClr val="F5B642"/>
                        </a:buClr>
                        <a:buSzPct val="70000"/>
                        <a:buFont typeface="Arial" panose="020B0604020202020204" pitchFamily="34" charset="0"/>
                        <a:buNone/>
                        <a:tabLst/>
                        <a:defRPr/>
                      </a:pPr>
                      <a:r>
                        <a:rPr kumimoji="0" lang="en-US" sz="2800" b="0" i="0" u="none" strike="noStrike" kern="1200" cap="none" spc="0" normalizeH="0" baseline="0" noProof="0" dirty="0">
                          <a:ln>
                            <a:noFill/>
                          </a:ln>
                          <a:solidFill>
                            <a:schemeClr val="tx2">
                              <a:lumMod val="25000"/>
                              <a:lumOff val="75000"/>
                            </a:schemeClr>
                          </a:solidFill>
                          <a:effectLst/>
                          <a:uLnTx/>
                          <a:uFillTx/>
                          <a:latin typeface="Oracle Sans Ultra Light" panose="020B0303020204020204" pitchFamily="34" charset="0"/>
                          <a:ea typeface="Open Sans Light" panose="020B0306030504020204" pitchFamily="34" charset="0"/>
                          <a:cs typeface="Oracle Sans Ultra Light" panose="020B0303020204020204" pitchFamily="34" charset="0"/>
                        </a:rPr>
                        <a:t>|</a:t>
                      </a:r>
                    </a:p>
                  </a:txBody>
                  <a:tcPr marL="0" marR="0" marB="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ase" latinLnBrk="0" hangingPunct="1">
                        <a:lnSpc>
                          <a:spcPts val="2400"/>
                        </a:lnSpc>
                        <a:spcBef>
                          <a:spcPts val="0"/>
                        </a:spcBef>
                        <a:spcAft>
                          <a:spcPts val="4000"/>
                        </a:spcAft>
                        <a:buClr>
                          <a:srgbClr val="F5B642"/>
                        </a:buClr>
                        <a:buSzPct val="70000"/>
                        <a:buFont typeface="Arial" panose="020B0604020202020204" pitchFamily="34" charset="0"/>
                        <a:buNone/>
                        <a:tabLst/>
                        <a:defRPr/>
                      </a:pPr>
                      <a:r>
                        <a:rPr lang="en-US" sz="2800" noProof="0" dirty="0"/>
                        <a:t>Types of Questions</a:t>
                      </a:r>
                      <a:endParaRPr kumimoji="0" lang="en-US" sz="2800" b="0" i="0" u="none" strike="noStrike" kern="1200" cap="none" spc="0" normalizeH="0" baseline="0" noProof="0" dirty="0">
                        <a:ln>
                          <a:noFill/>
                        </a:ln>
                        <a:solidFill>
                          <a:srgbClr val="4E3629">
                            <a:lumMod val="50000"/>
                          </a:srgbClr>
                        </a:solidFill>
                        <a:effectLst/>
                        <a:uLnTx/>
                        <a:uFillTx/>
                        <a:latin typeface="Oracle Sans Light" panose="020B0403020204020204" pitchFamily="34" charset="0"/>
                        <a:ea typeface="Open Sans Light" panose="020B0306030504020204" pitchFamily="34" charset="0"/>
                        <a:cs typeface="Oracle Sans Light" panose="020B0403020204020204" pitchFamily="34" charset="0"/>
                      </a:endParaRPr>
                    </a:p>
                  </a:txBody>
                  <a:tcPr marB="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54101054"/>
                  </a:ext>
                </a:extLst>
              </a:tr>
              <a:tr h="655178">
                <a:tc>
                  <a:txBody>
                    <a:bodyPr/>
                    <a:lstStyle/>
                    <a:p>
                      <a:pPr algn="l"/>
                      <a:r>
                        <a:rPr lang="en-US" sz="2800" b="0" i="0" noProof="0" dirty="0">
                          <a:solidFill>
                            <a:schemeClr val="accent6">
                              <a:lumMod val="60000"/>
                              <a:lumOff val="40000"/>
                            </a:schemeClr>
                          </a:solidFill>
                          <a:latin typeface="+mn-lt"/>
                          <a:cs typeface="Oracle Sans Light" panose="020B0403020204020204" pitchFamily="34" charset="0"/>
                          <a:hlinkClick r:id="" action="ppaction://noaction"/>
                        </a:rPr>
                        <a:t>06</a:t>
                      </a:r>
                      <a:endParaRPr lang="en-US" sz="2800" b="0" i="0" noProof="0" dirty="0">
                        <a:solidFill>
                          <a:schemeClr val="accent6">
                            <a:lumMod val="60000"/>
                            <a:lumOff val="40000"/>
                          </a:schemeClr>
                        </a:solidFill>
                        <a:latin typeface="+mn-lt"/>
                        <a:cs typeface="Oracle Sans Light" panose="020B0403020204020204" pitchFamily="34" charset="0"/>
                      </a:endParaRPr>
                    </a:p>
                  </a:txBody>
                  <a:tcPr marL="0" marR="0" marB="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base" latinLnBrk="0" hangingPunct="1">
                        <a:lnSpc>
                          <a:spcPts val="2400"/>
                        </a:lnSpc>
                        <a:spcBef>
                          <a:spcPts val="0"/>
                        </a:spcBef>
                        <a:spcAft>
                          <a:spcPts val="4000"/>
                        </a:spcAft>
                        <a:buClr>
                          <a:srgbClr val="F5B642"/>
                        </a:buClr>
                        <a:buSzPct val="70000"/>
                        <a:buFont typeface="Arial" panose="020B0604020202020204" pitchFamily="34" charset="0"/>
                        <a:buNone/>
                        <a:tabLst/>
                        <a:defRPr/>
                      </a:pPr>
                      <a:r>
                        <a:rPr kumimoji="0" lang="en-US" sz="2800" b="0" i="0" u="none" strike="noStrike" kern="1200" cap="none" spc="0" normalizeH="0" baseline="0" noProof="0" dirty="0">
                          <a:ln>
                            <a:noFill/>
                          </a:ln>
                          <a:solidFill>
                            <a:schemeClr val="tx2">
                              <a:lumMod val="25000"/>
                              <a:lumOff val="75000"/>
                            </a:schemeClr>
                          </a:solidFill>
                          <a:effectLst/>
                          <a:uLnTx/>
                          <a:uFillTx/>
                          <a:latin typeface="Oracle Sans Ultra Light" panose="020B0303020204020204" pitchFamily="34" charset="0"/>
                          <a:ea typeface="Open Sans Light" panose="020B0306030504020204" pitchFamily="34" charset="0"/>
                          <a:cs typeface="Oracle Sans Ultra Light" panose="020B0303020204020204" pitchFamily="34" charset="0"/>
                        </a:rPr>
                        <a:t>|</a:t>
                      </a:r>
                    </a:p>
                  </a:txBody>
                  <a:tcPr marL="0" marR="0" marB="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ase" latinLnBrk="0" hangingPunct="1">
                        <a:lnSpc>
                          <a:spcPts val="2400"/>
                        </a:lnSpc>
                        <a:spcBef>
                          <a:spcPts val="0"/>
                        </a:spcBef>
                        <a:spcAft>
                          <a:spcPts val="4000"/>
                        </a:spcAft>
                        <a:buClr>
                          <a:srgbClr val="F5B642"/>
                        </a:buClr>
                        <a:buSzPct val="70000"/>
                        <a:buFont typeface="Arial" panose="020B0604020202020204" pitchFamily="34" charset="0"/>
                        <a:buNone/>
                        <a:tabLst/>
                        <a:defRPr/>
                      </a:pPr>
                      <a:r>
                        <a:rPr lang="en-US" sz="2800" noProof="0" dirty="0"/>
                        <a:t>Conclusions</a:t>
                      </a:r>
                      <a:endParaRPr kumimoji="0" lang="en-US" sz="2800" b="0" i="0" u="none" strike="noStrike" kern="1200" cap="none" spc="0" normalizeH="0" baseline="0" noProof="0" dirty="0">
                        <a:ln>
                          <a:noFill/>
                        </a:ln>
                        <a:solidFill>
                          <a:srgbClr val="4E3629">
                            <a:lumMod val="50000"/>
                          </a:srgbClr>
                        </a:solidFill>
                        <a:effectLst/>
                        <a:uLnTx/>
                        <a:uFillTx/>
                        <a:latin typeface="Oracle Sans Light" panose="020B0403020204020204" pitchFamily="34" charset="0"/>
                        <a:ea typeface="Open Sans Light" panose="020B0306030504020204" pitchFamily="34" charset="0"/>
                        <a:cs typeface="Oracle Sans Light" panose="020B0403020204020204" pitchFamily="34" charset="0"/>
                      </a:endParaRPr>
                    </a:p>
                  </a:txBody>
                  <a:tcPr marB="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75968751"/>
                  </a:ext>
                </a:extLst>
              </a:tr>
            </a:tbl>
          </a:graphicData>
        </a:graphic>
      </p:graphicFrame>
    </p:spTree>
    <p:extLst>
      <p:ext uri="{BB962C8B-B14F-4D97-AF65-F5344CB8AC3E}">
        <p14:creationId xmlns:p14="http://schemas.microsoft.com/office/powerpoint/2010/main" val="35480085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CEBD6A7-3003-D1BD-2D51-55BDCAABEF09}"/>
              </a:ext>
            </a:extLst>
          </p:cNvPr>
          <p:cNvSpPr>
            <a:spLocks noGrp="1"/>
          </p:cNvSpPr>
          <p:nvPr>
            <p:ph type="sldNum" sz="quarter" idx="10"/>
          </p:nvPr>
        </p:nvSpPr>
        <p:spPr/>
        <p:txBody>
          <a:bodyPr/>
          <a:lstStyle/>
          <a:p>
            <a:fld id="{345D60D9-5372-5F40-9443-0F9AE5BDC3C8}" type="slidenum">
              <a:rPr lang="en-US" smtClean="0"/>
              <a:pPr/>
              <a:t>3</a:t>
            </a:fld>
            <a:endParaRPr lang="en-US" dirty="0"/>
          </a:p>
        </p:txBody>
      </p:sp>
      <p:sp>
        <p:nvSpPr>
          <p:cNvPr id="3" name="Footer Placeholder 2">
            <a:extLst>
              <a:ext uri="{FF2B5EF4-FFF2-40B4-BE49-F238E27FC236}">
                <a16:creationId xmlns:a16="http://schemas.microsoft.com/office/drawing/2014/main" id="{8791B64E-E331-4135-B5E1-F5148E5276C9}"/>
              </a:ext>
            </a:extLst>
          </p:cNvPr>
          <p:cNvSpPr>
            <a:spLocks noGrp="1"/>
          </p:cNvSpPr>
          <p:nvPr>
            <p:ph type="ftr" sz="quarter" idx="11"/>
          </p:nvPr>
        </p:nvSpPr>
        <p:spPr/>
        <p:txBody>
          <a:bodyPr/>
          <a:lstStyle/>
          <a:p>
            <a:r>
              <a:rPr lang="en-US"/>
              <a:t>Copyright © 2025, AVIONIC - Digital Learning for Green Air Transport and Logistics</a:t>
            </a:r>
            <a:endParaRPr lang="en-US" dirty="0"/>
          </a:p>
        </p:txBody>
      </p:sp>
      <p:sp>
        <p:nvSpPr>
          <p:cNvPr id="4" name="Title 3">
            <a:extLst>
              <a:ext uri="{FF2B5EF4-FFF2-40B4-BE49-F238E27FC236}">
                <a16:creationId xmlns:a16="http://schemas.microsoft.com/office/drawing/2014/main" id="{A5245AB5-067B-7EB6-6D61-54A844F8276B}"/>
              </a:ext>
            </a:extLst>
          </p:cNvPr>
          <p:cNvSpPr>
            <a:spLocks noGrp="1"/>
          </p:cNvSpPr>
          <p:nvPr>
            <p:ph type="title"/>
          </p:nvPr>
        </p:nvSpPr>
        <p:spPr/>
        <p:txBody>
          <a:bodyPr/>
          <a:lstStyle/>
          <a:p>
            <a:r>
              <a:rPr lang="en-US" sz="3200" dirty="0"/>
              <a:t>Introduction</a:t>
            </a:r>
          </a:p>
        </p:txBody>
      </p:sp>
      <p:sp>
        <p:nvSpPr>
          <p:cNvPr id="5" name="Content Placeholder 1">
            <a:extLst>
              <a:ext uri="{FF2B5EF4-FFF2-40B4-BE49-F238E27FC236}">
                <a16:creationId xmlns:a16="http://schemas.microsoft.com/office/drawing/2014/main" id="{D8952F95-B6C4-BC1A-D916-DFC9B6ED6DFF}"/>
              </a:ext>
            </a:extLst>
          </p:cNvPr>
          <p:cNvSpPr txBox="1">
            <a:spLocks/>
          </p:cNvSpPr>
          <p:nvPr/>
        </p:nvSpPr>
        <p:spPr>
          <a:xfrm>
            <a:off x="642892" y="1266222"/>
            <a:ext cx="7370763" cy="5130800"/>
          </a:xfrm>
          <a:prstGeom prst="rect">
            <a:avLst/>
          </a:prstGeom>
          <a:noFill/>
        </p:spPr>
        <p:txBody>
          <a:bodyPr vert="horz" lIns="0" tIns="0" rIns="0" bIns="0" rtlCol="0" anchor="t">
            <a:normAutofit/>
          </a:bodyPr>
          <a:lstStyle>
            <a:lvl1pPr marL="0" marR="0" indent="0" algn="l" defTabSz="914400" rtl="0" eaLnBrk="1" fontAlgn="auto" latinLnBrk="0" hangingPunct="1">
              <a:lnSpc>
                <a:spcPct val="110000"/>
              </a:lnSpc>
              <a:spcBef>
                <a:spcPts val="600"/>
              </a:spcBef>
              <a:spcAft>
                <a:spcPts val="0"/>
              </a:spcAft>
              <a:buClrTx/>
              <a:buSzTx/>
              <a:buFont typeface="System Font Regular"/>
              <a:buNone/>
              <a:tabLst/>
              <a:defRPr sz="1800" b="0" i="0" kern="1200">
                <a:solidFill>
                  <a:schemeClr val="tx1"/>
                </a:solidFill>
                <a:latin typeface="Oracle Sans Light" panose="020B0403020204020204" pitchFamily="34" charset="0"/>
                <a:ea typeface="+mn-ea"/>
                <a:cs typeface="Oracle Sans Light" panose="020B0403020204020204" pitchFamily="34" charset="0"/>
              </a:defRPr>
            </a:lvl1pPr>
            <a:lvl2pPr marL="365760" marR="0" indent="-182880" algn="l" defTabSz="914400" rtl="0" eaLnBrk="1" fontAlgn="auto" latinLnBrk="0" hangingPunct="1">
              <a:lnSpc>
                <a:spcPct val="110000"/>
              </a:lnSpc>
              <a:spcBef>
                <a:spcPts val="600"/>
              </a:spcBef>
              <a:spcAft>
                <a:spcPts val="0"/>
              </a:spcAft>
              <a:buClr>
                <a:srgbClr val="D39F5D"/>
              </a:buClr>
              <a:buSzPct val="100000"/>
              <a:buFont typeface="Arial" panose="020B0604020202020204" pitchFamily="34" charset="0"/>
              <a:buChar char="•"/>
              <a:tabLst/>
              <a:defRPr sz="1800" b="0" i="0" kern="1200">
                <a:solidFill>
                  <a:schemeClr val="tx1"/>
                </a:solidFill>
                <a:latin typeface="Oracle Sans Light" panose="020B0403020204020204" pitchFamily="34" charset="0"/>
                <a:ea typeface="+mn-ea"/>
                <a:cs typeface="Oracle Sans Light" panose="020B0403020204020204" pitchFamily="34" charset="0"/>
              </a:defRPr>
            </a:lvl2pPr>
            <a:lvl3pPr marL="547688" marR="0" indent="-182563" algn="l" defTabSz="914400" rtl="0" eaLnBrk="1" fontAlgn="auto" latinLnBrk="0" hangingPunct="1">
              <a:lnSpc>
                <a:spcPct val="110000"/>
              </a:lnSpc>
              <a:spcBef>
                <a:spcPts val="400"/>
              </a:spcBef>
              <a:spcAft>
                <a:spcPts val="0"/>
              </a:spcAft>
              <a:buClr>
                <a:srgbClr val="D39F5D"/>
              </a:buClr>
              <a:buSzPct val="100000"/>
              <a:buFont typeface="Arial" panose="020B0604020202020204" pitchFamily="34" charset="0"/>
              <a:buChar char="•"/>
              <a:tabLst/>
              <a:defRPr sz="1600" kern="1200">
                <a:solidFill>
                  <a:schemeClr val="tx1"/>
                </a:solidFill>
                <a:latin typeface="Oracle Sans Light" panose="020B0403020204020204" pitchFamily="34" charset="0"/>
                <a:ea typeface="+mn-ea"/>
                <a:cs typeface="Oracle Sans Light" panose="020B0403020204020204" pitchFamily="34" charset="0"/>
              </a:defRPr>
            </a:lvl3pPr>
            <a:lvl4pPr marL="730250" marR="0" indent="-182563" algn="l" defTabSz="914400" rtl="0" eaLnBrk="1" fontAlgn="auto" latinLnBrk="0" hangingPunct="1">
              <a:lnSpc>
                <a:spcPct val="110000"/>
              </a:lnSpc>
              <a:spcBef>
                <a:spcPts val="400"/>
              </a:spcBef>
              <a:spcAft>
                <a:spcPts val="0"/>
              </a:spcAft>
              <a:buClr>
                <a:srgbClr val="D39F5D"/>
              </a:buClr>
              <a:buSzPct val="100000"/>
              <a:buFont typeface="Arial" panose="020B0604020202020204" pitchFamily="34" charset="0"/>
              <a:buChar char="•"/>
              <a:tabLst/>
              <a:defRPr sz="1400" kern="1200">
                <a:solidFill>
                  <a:schemeClr val="tx1"/>
                </a:solidFill>
                <a:latin typeface="Oracle Sans Light" panose="020B0403020204020204" pitchFamily="34" charset="0"/>
                <a:ea typeface="+mn-ea"/>
                <a:cs typeface="Oracle Sans Light" panose="020B0403020204020204" pitchFamily="34" charset="0"/>
              </a:defRPr>
            </a:lvl4pPr>
            <a:lvl5pPr marL="914400" marR="0" indent="-182880" algn="l" defTabSz="914400" rtl="0" eaLnBrk="1" fontAlgn="auto" latinLnBrk="0" hangingPunct="1">
              <a:lnSpc>
                <a:spcPct val="110000"/>
              </a:lnSpc>
              <a:spcBef>
                <a:spcPts val="400"/>
              </a:spcBef>
              <a:spcAft>
                <a:spcPts val="0"/>
              </a:spcAft>
              <a:buClr>
                <a:srgbClr val="D39F5D"/>
              </a:buClr>
              <a:buSzTx/>
              <a:buFont typeface="Arial" panose="020B0604020202020204" pitchFamily="34" charset="0"/>
              <a:buChar char="•"/>
              <a:tabLst/>
              <a:defRPr sz="1200" kern="1200">
                <a:solidFill>
                  <a:schemeClr val="tx1"/>
                </a:solidFill>
                <a:latin typeface="Oracle Sans Light" panose="020B0403020204020204" pitchFamily="34" charset="0"/>
                <a:ea typeface="+mn-ea"/>
                <a:cs typeface="Oracle Sans Light" panose="020B0403020204020204" pitchFamily="34" charset="0"/>
              </a:defRPr>
            </a:lvl5pPr>
            <a:lvl6pPr marL="1097280" indent="-182880" algn="l" defTabSz="914400" rtl="0" eaLnBrk="1" latinLnBrk="0" hangingPunct="1">
              <a:lnSpc>
                <a:spcPct val="95000"/>
              </a:lnSpc>
              <a:spcBef>
                <a:spcPts val="400"/>
              </a:spcBef>
              <a:spcAft>
                <a:spcPts val="0"/>
              </a:spcAft>
              <a:buSzPct val="100000"/>
              <a:buFont typeface="Arial" panose="020B0604020202020204" pitchFamily="34" charset="0"/>
              <a:buChar char="•"/>
              <a:defRPr sz="1200" b="0" i="0" kern="1200">
                <a:solidFill>
                  <a:schemeClr val="tx1"/>
                </a:solidFill>
                <a:latin typeface="Oracle Sans Light" panose="020B0403020204020204" pitchFamily="34" charset="0"/>
                <a:ea typeface="+mn-ea"/>
                <a:cs typeface="Oracle Sans Light" panose="020B0403020204020204" pitchFamily="34" charset="0"/>
              </a:defRPr>
            </a:lvl6pPr>
            <a:lvl7pPr marL="1280160" indent="-182880" algn="l" defTabSz="914400" rtl="0" eaLnBrk="1" latinLnBrk="0" hangingPunct="1">
              <a:lnSpc>
                <a:spcPct val="95000"/>
              </a:lnSpc>
              <a:spcBef>
                <a:spcPts val="400"/>
              </a:spcBef>
              <a:spcAft>
                <a:spcPts val="0"/>
              </a:spcAft>
              <a:buFont typeface="Arial" panose="020B0604020202020204" pitchFamily="34" charset="0"/>
              <a:buChar char="•"/>
              <a:defRPr sz="1200" b="0" i="0" kern="1200">
                <a:solidFill>
                  <a:schemeClr val="tx1"/>
                </a:solidFill>
                <a:latin typeface="Oracle Sans Light" panose="020B0403020204020204" pitchFamily="34" charset="0"/>
                <a:ea typeface="+mn-ea"/>
                <a:cs typeface="Oracle Sans Light" panose="020B0403020204020204" pitchFamily="34" charset="0"/>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0" fontAlgn="base" hangingPunct="0">
              <a:lnSpc>
                <a:spcPct val="100000"/>
              </a:lnSpc>
              <a:spcBef>
                <a:spcPct val="0"/>
              </a:spcBef>
              <a:spcAft>
                <a:spcPts val="600"/>
              </a:spcAft>
              <a:buFontTx/>
              <a:buNone/>
            </a:pPr>
            <a:endParaRPr lang="en-US" altLang="en-US" sz="2000" dirty="0">
              <a:latin typeface="Arial" panose="020B0604020202020204" pitchFamily="34" charset="0"/>
            </a:endParaRPr>
          </a:p>
          <a:p>
            <a:pPr marL="342900" indent="-342900" eaLnBrk="0" fontAlgn="base" hangingPunct="0">
              <a:lnSpc>
                <a:spcPct val="100000"/>
              </a:lnSpc>
              <a:spcBef>
                <a:spcPct val="0"/>
              </a:spcBef>
              <a:spcAft>
                <a:spcPts val="600"/>
              </a:spcAft>
              <a:buFont typeface="Wingdings" panose="05000000000000000000" pitchFamily="2" charset="2"/>
              <a:buChar char="Ø"/>
            </a:pPr>
            <a:r>
              <a:rPr lang="ro-RO" altLang="en-US" sz="2000" dirty="0">
                <a:latin typeface="Arial" panose="020B0604020202020204" pitchFamily="34" charset="0"/>
              </a:rPr>
              <a:t> AVIONIC </a:t>
            </a:r>
            <a:r>
              <a:rPr lang="ro-RO" altLang="en-US" sz="2000" dirty="0" err="1">
                <a:latin typeface="Arial" panose="020B0604020202020204" pitchFamily="34" charset="0"/>
              </a:rPr>
              <a:t>Learn</a:t>
            </a:r>
            <a:r>
              <a:rPr lang="ro-RO" altLang="en-US" sz="2000" dirty="0">
                <a:latin typeface="Arial" panose="020B0604020202020204" pitchFamily="34" charset="0"/>
              </a:rPr>
              <a:t> </a:t>
            </a:r>
            <a:r>
              <a:rPr lang="en-US" altLang="en-US" sz="2000" dirty="0">
                <a:latin typeface="Arial" panose="020B0604020202020204" pitchFamily="34" charset="0"/>
              </a:rPr>
              <a:t>platform specializes in aviation courses, offering comprehensive learning resources for students.</a:t>
            </a:r>
            <a:endParaRPr lang="ro-RO" altLang="en-US" sz="2000" dirty="0">
              <a:latin typeface="Arial" panose="020B0604020202020204" pitchFamily="34" charset="0"/>
            </a:endParaRPr>
          </a:p>
          <a:p>
            <a:pPr eaLnBrk="0" fontAlgn="base" hangingPunct="0">
              <a:lnSpc>
                <a:spcPct val="100000"/>
              </a:lnSpc>
              <a:spcBef>
                <a:spcPct val="0"/>
              </a:spcBef>
              <a:spcAft>
                <a:spcPts val="600"/>
              </a:spcAft>
            </a:pPr>
            <a:endParaRPr lang="en-US" altLang="en-US" sz="2000" dirty="0">
              <a:latin typeface="Arial" panose="020B0604020202020204" pitchFamily="34" charset="0"/>
            </a:endParaRPr>
          </a:p>
          <a:p>
            <a:pPr marL="342900" indent="-342900" eaLnBrk="0" fontAlgn="base" hangingPunct="0">
              <a:lnSpc>
                <a:spcPct val="100000"/>
              </a:lnSpc>
              <a:spcBef>
                <a:spcPct val="0"/>
              </a:spcBef>
              <a:spcAft>
                <a:spcPts val="600"/>
              </a:spcAft>
              <a:buFont typeface="Wingdings" panose="05000000000000000000" pitchFamily="2" charset="2"/>
              <a:buChar char="Ø"/>
            </a:pPr>
            <a:r>
              <a:rPr lang="en-US" altLang="en-US" sz="2000" dirty="0">
                <a:latin typeface="Arial" panose="020B0604020202020204" pitchFamily="34" charset="0"/>
              </a:rPr>
              <a:t>To enhance learning outcomes, each lesson includes a tailored quiz designed to reinforce and assess knowledge.</a:t>
            </a:r>
            <a:endParaRPr lang="ro-RO" altLang="en-US" sz="2000" dirty="0">
              <a:latin typeface="Arial" panose="020B0604020202020204" pitchFamily="34" charset="0"/>
            </a:endParaRPr>
          </a:p>
          <a:p>
            <a:pPr eaLnBrk="0" fontAlgn="base" hangingPunct="0">
              <a:lnSpc>
                <a:spcPct val="100000"/>
              </a:lnSpc>
              <a:spcBef>
                <a:spcPct val="0"/>
              </a:spcBef>
              <a:spcAft>
                <a:spcPts val="600"/>
              </a:spcAft>
            </a:pPr>
            <a:endParaRPr lang="en-US" altLang="en-US" sz="2000" dirty="0">
              <a:latin typeface="Arial" panose="020B0604020202020204" pitchFamily="34" charset="0"/>
            </a:endParaRPr>
          </a:p>
          <a:p>
            <a:pPr marL="342900" indent="-342900" eaLnBrk="0" fontAlgn="base" hangingPunct="0">
              <a:lnSpc>
                <a:spcPct val="100000"/>
              </a:lnSpc>
              <a:spcBef>
                <a:spcPct val="0"/>
              </a:spcBef>
              <a:spcAft>
                <a:spcPts val="600"/>
              </a:spcAft>
              <a:buFont typeface="Wingdings" panose="05000000000000000000" pitchFamily="2" charset="2"/>
              <a:buChar char="Ø"/>
            </a:pPr>
            <a:r>
              <a:rPr lang="en-US" altLang="en-US" sz="2000" dirty="0">
                <a:latin typeface="Arial" panose="020B0604020202020204" pitchFamily="34" charset="0"/>
              </a:rPr>
              <a:t>The primary goals of these quizzes are:</a:t>
            </a:r>
            <a:endParaRPr lang="ro-RO" altLang="en-US" sz="2000" dirty="0">
              <a:latin typeface="Arial" panose="020B0604020202020204" pitchFamily="34" charset="0"/>
            </a:endParaRPr>
          </a:p>
          <a:p>
            <a:pPr eaLnBrk="0" fontAlgn="base" hangingPunct="0">
              <a:lnSpc>
                <a:spcPct val="100000"/>
              </a:lnSpc>
              <a:spcBef>
                <a:spcPct val="0"/>
              </a:spcBef>
              <a:spcAft>
                <a:spcPts val="600"/>
              </a:spcAft>
            </a:pPr>
            <a:endParaRPr lang="en-US" altLang="en-US" sz="2000" dirty="0">
              <a:latin typeface="Arial" panose="020B0604020202020204" pitchFamily="34" charset="0"/>
            </a:endParaRPr>
          </a:p>
          <a:p>
            <a:pPr marL="342900" indent="-342900" eaLnBrk="0" fontAlgn="base" hangingPunct="0">
              <a:lnSpc>
                <a:spcPct val="100000"/>
              </a:lnSpc>
              <a:spcBef>
                <a:spcPct val="0"/>
              </a:spcBef>
              <a:spcAft>
                <a:spcPts val="600"/>
              </a:spcAft>
              <a:buFont typeface="Arial" panose="020B0604020202020204" pitchFamily="34" charset="0"/>
              <a:buChar char="•"/>
            </a:pPr>
            <a:r>
              <a:rPr lang="en-US" altLang="en-US" sz="2000" dirty="0">
                <a:latin typeface="Arial" panose="020B0604020202020204" pitchFamily="34" charset="0"/>
              </a:rPr>
              <a:t>To evaluate students' progress in real-time.</a:t>
            </a:r>
          </a:p>
          <a:p>
            <a:pPr marL="342900" indent="-342900" eaLnBrk="0" fontAlgn="base" hangingPunct="0">
              <a:lnSpc>
                <a:spcPct val="100000"/>
              </a:lnSpc>
              <a:spcBef>
                <a:spcPct val="0"/>
              </a:spcBef>
              <a:spcAft>
                <a:spcPts val="600"/>
              </a:spcAft>
              <a:buFont typeface="Arial" panose="020B0604020202020204" pitchFamily="34" charset="0"/>
              <a:buChar char="•"/>
            </a:pPr>
            <a:r>
              <a:rPr lang="en-US" altLang="en-US" sz="2000" dirty="0">
                <a:latin typeface="Arial" panose="020B0604020202020204" pitchFamily="34" charset="0"/>
              </a:rPr>
              <a:t>To create a dynamic, interactive, and engaging educational experience.</a:t>
            </a:r>
          </a:p>
          <a:p>
            <a:pPr marL="342900" indent="-342900" eaLnBrk="0" fontAlgn="base" hangingPunct="0">
              <a:lnSpc>
                <a:spcPct val="100000"/>
              </a:lnSpc>
              <a:spcBef>
                <a:spcPct val="0"/>
              </a:spcBef>
              <a:spcAft>
                <a:spcPts val="600"/>
              </a:spcAft>
              <a:buFont typeface="Arial" panose="020B0604020202020204" pitchFamily="34" charset="0"/>
              <a:buChar char="•"/>
            </a:pPr>
            <a:r>
              <a:rPr lang="en-US" altLang="en-US" sz="2000" dirty="0">
                <a:latin typeface="Arial" panose="020B0604020202020204" pitchFamily="34" charset="0"/>
              </a:rPr>
              <a:t>To support continuous learning by aligning with the objectives of each course module.</a:t>
            </a:r>
          </a:p>
          <a:p>
            <a:pPr eaLnBrk="0" fontAlgn="base" hangingPunct="0">
              <a:lnSpc>
                <a:spcPct val="100000"/>
              </a:lnSpc>
              <a:spcBef>
                <a:spcPct val="0"/>
              </a:spcBef>
              <a:spcAft>
                <a:spcPts val="600"/>
              </a:spcAft>
              <a:buFontTx/>
              <a:buNone/>
            </a:pPr>
            <a:endParaRPr lang="en-US" altLang="en-US" sz="2000" dirty="0">
              <a:latin typeface="Arial" panose="020B0604020202020204" pitchFamily="34" charset="0"/>
            </a:endParaRPr>
          </a:p>
          <a:p>
            <a:pPr>
              <a:spcAft>
                <a:spcPts val="600"/>
              </a:spcAft>
            </a:pPr>
            <a:endParaRPr lang="en-US" sz="2000" dirty="0"/>
          </a:p>
        </p:txBody>
      </p:sp>
      <p:pic>
        <p:nvPicPr>
          <p:cNvPr id="1028" name="Picture 4" descr="TYPO3 Quiz extension: coding.ms">
            <a:extLst>
              <a:ext uri="{FF2B5EF4-FFF2-40B4-BE49-F238E27FC236}">
                <a16:creationId xmlns:a16="http://schemas.microsoft.com/office/drawing/2014/main" id="{75B3AF7C-2764-8594-FD12-C990DBA99557}"/>
              </a:ext>
            </a:extLst>
          </p:cNvPr>
          <p:cNvPicPr>
            <a:picLocks noChangeAspect="1" noChangeArrowheads="1"/>
          </p:cNvPicPr>
          <p:nvPr/>
        </p:nvPicPr>
        <p:blipFill>
          <a:blip r:embed="rId3">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l="26416" t="16146" r="25675" b="17863"/>
          <a:stretch/>
        </p:blipFill>
        <p:spPr bwMode="auto">
          <a:xfrm>
            <a:off x="8772525" y="2290763"/>
            <a:ext cx="3419475" cy="2873375"/>
          </a:xfrm>
          <a:prstGeom prst="rect">
            <a:avLst/>
          </a:prstGeom>
          <a:solidFill>
            <a:srgbClr val="FFFFFF"/>
          </a:solidFill>
        </p:spPr>
      </p:pic>
    </p:spTree>
    <p:extLst>
      <p:ext uri="{BB962C8B-B14F-4D97-AF65-F5344CB8AC3E}">
        <p14:creationId xmlns:p14="http://schemas.microsoft.com/office/powerpoint/2010/main" val="2665038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BFF8412-9739-4DFA-9D5A-D2AB42EF218F}"/>
              </a:ext>
            </a:extLst>
          </p:cNvPr>
          <p:cNvSpPr>
            <a:spLocks noGrp="1"/>
          </p:cNvSpPr>
          <p:nvPr>
            <p:ph type="sldNum" sz="quarter" idx="10"/>
          </p:nvPr>
        </p:nvSpPr>
        <p:spPr>
          <a:xfrm>
            <a:off x="282575" y="6396863"/>
            <a:ext cx="365760" cy="365760"/>
          </a:xfrm>
        </p:spPr>
        <p:txBody>
          <a:bodyPr anchor="ctr">
            <a:normAutofit/>
          </a:bodyPr>
          <a:lstStyle/>
          <a:p>
            <a:pPr>
              <a:spcAft>
                <a:spcPts val="600"/>
              </a:spcAft>
            </a:pPr>
            <a:fld id="{345D60D9-5372-5F40-9443-0F9AE5BDC3C8}" type="slidenum">
              <a:rPr lang="en-US" smtClean="0"/>
              <a:pPr>
                <a:spcAft>
                  <a:spcPts val="600"/>
                </a:spcAft>
              </a:pPr>
              <a:t>4</a:t>
            </a:fld>
            <a:endParaRPr lang="en-US"/>
          </a:p>
        </p:txBody>
      </p:sp>
      <p:sp>
        <p:nvSpPr>
          <p:cNvPr id="5" name="Title 4">
            <a:extLst>
              <a:ext uri="{FF2B5EF4-FFF2-40B4-BE49-F238E27FC236}">
                <a16:creationId xmlns:a16="http://schemas.microsoft.com/office/drawing/2014/main" id="{F37E6A57-343D-4443-B4DC-C2D8887A4D87}"/>
              </a:ext>
            </a:extLst>
          </p:cNvPr>
          <p:cNvSpPr>
            <a:spLocks noGrp="1"/>
          </p:cNvSpPr>
          <p:nvPr>
            <p:ph type="title"/>
          </p:nvPr>
        </p:nvSpPr>
        <p:spPr>
          <a:xfrm>
            <a:off x="642892" y="252422"/>
            <a:ext cx="10993256" cy="822960"/>
          </a:xfrm>
        </p:spPr>
        <p:txBody>
          <a:bodyPr anchor="ctr">
            <a:normAutofit/>
          </a:bodyPr>
          <a:lstStyle/>
          <a:p>
            <a:r>
              <a:rPr lang="en-US" sz="3200" dirty="0"/>
              <a:t>How to Create Quizzes in AVIONIC Learn platform </a:t>
            </a:r>
          </a:p>
        </p:txBody>
      </p:sp>
      <p:graphicFrame>
        <p:nvGraphicFramePr>
          <p:cNvPr id="13" name="Rectangle 1">
            <a:extLst>
              <a:ext uri="{FF2B5EF4-FFF2-40B4-BE49-F238E27FC236}">
                <a16:creationId xmlns:a16="http://schemas.microsoft.com/office/drawing/2014/main" id="{6DA08575-0D52-0B57-AB9F-436E87B76E5B}"/>
              </a:ext>
            </a:extLst>
          </p:cNvPr>
          <p:cNvGraphicFramePr>
            <a:graphicFrameLocks noGrp="1"/>
          </p:cNvGraphicFramePr>
          <p:nvPr>
            <p:ph sz="quarter" idx="4294967295"/>
            <p:extLst>
              <p:ext uri="{D42A27DB-BD31-4B8C-83A1-F6EECF244321}">
                <p14:modId xmlns:p14="http://schemas.microsoft.com/office/powerpoint/2010/main" val="2899158398"/>
              </p:ext>
            </p:extLst>
          </p:nvPr>
        </p:nvGraphicFramePr>
        <p:xfrm>
          <a:off x="126525" y="1322808"/>
          <a:ext cx="11244308" cy="51776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930137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A6596-732B-FB26-5276-9A6582A37C47}"/>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71EE446-4C7B-74BE-257B-60F4485E1DDF}"/>
              </a:ext>
            </a:extLst>
          </p:cNvPr>
          <p:cNvSpPr>
            <a:spLocks noGrp="1"/>
          </p:cNvSpPr>
          <p:nvPr>
            <p:ph type="sldNum" sz="quarter" idx="10"/>
          </p:nvPr>
        </p:nvSpPr>
        <p:spPr>
          <a:xfrm>
            <a:off x="282575" y="6396863"/>
            <a:ext cx="365760" cy="365760"/>
          </a:xfrm>
        </p:spPr>
        <p:txBody>
          <a:bodyPr anchor="ctr">
            <a:normAutofit/>
          </a:bodyPr>
          <a:lstStyle/>
          <a:p>
            <a:pPr>
              <a:spcAft>
                <a:spcPts val="600"/>
              </a:spcAft>
            </a:pPr>
            <a:fld id="{345D60D9-5372-5F40-9443-0F9AE5BDC3C8}" type="slidenum">
              <a:rPr lang="en-US" smtClean="0"/>
              <a:pPr>
                <a:spcAft>
                  <a:spcPts val="600"/>
                </a:spcAft>
              </a:pPr>
              <a:t>5</a:t>
            </a:fld>
            <a:endParaRPr lang="en-US"/>
          </a:p>
        </p:txBody>
      </p:sp>
      <p:sp>
        <p:nvSpPr>
          <p:cNvPr id="5" name="Title 4">
            <a:extLst>
              <a:ext uri="{FF2B5EF4-FFF2-40B4-BE49-F238E27FC236}">
                <a16:creationId xmlns:a16="http://schemas.microsoft.com/office/drawing/2014/main" id="{2439C52D-D8D2-9A8A-B2BC-26848B605E37}"/>
              </a:ext>
            </a:extLst>
          </p:cNvPr>
          <p:cNvSpPr>
            <a:spLocks noGrp="1"/>
          </p:cNvSpPr>
          <p:nvPr>
            <p:ph type="title"/>
          </p:nvPr>
        </p:nvSpPr>
        <p:spPr>
          <a:xfrm>
            <a:off x="642892" y="252422"/>
            <a:ext cx="10993256" cy="822960"/>
          </a:xfrm>
        </p:spPr>
        <p:txBody>
          <a:bodyPr anchor="ctr">
            <a:normAutofit/>
          </a:bodyPr>
          <a:lstStyle/>
          <a:p>
            <a:r>
              <a:rPr lang="en-US" sz="3200" dirty="0"/>
              <a:t>Benefits of Quizzes for Students</a:t>
            </a:r>
          </a:p>
        </p:txBody>
      </p:sp>
      <p:graphicFrame>
        <p:nvGraphicFramePr>
          <p:cNvPr id="11" name="Content Placeholder 1">
            <a:extLst>
              <a:ext uri="{FF2B5EF4-FFF2-40B4-BE49-F238E27FC236}">
                <a16:creationId xmlns:a16="http://schemas.microsoft.com/office/drawing/2014/main" id="{0F39BE00-354B-155D-9708-37E77ED6286A}"/>
              </a:ext>
            </a:extLst>
          </p:cNvPr>
          <p:cNvGraphicFramePr>
            <a:graphicFrameLocks noGrp="1"/>
          </p:cNvGraphicFramePr>
          <p:nvPr>
            <p:ph sz="quarter" idx="4294967295"/>
            <p:extLst>
              <p:ext uri="{D42A27DB-BD31-4B8C-83A1-F6EECF244321}">
                <p14:modId xmlns:p14="http://schemas.microsoft.com/office/powerpoint/2010/main" val="3542115957"/>
              </p:ext>
            </p:extLst>
          </p:nvPr>
        </p:nvGraphicFramePr>
        <p:xfrm>
          <a:off x="599372" y="1893346"/>
          <a:ext cx="10993256" cy="38942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224812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FA3BF-14DE-CB31-F43B-96EAD431206A}"/>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7D79916-D87A-09C9-2980-1BA8F44BA2D7}"/>
              </a:ext>
            </a:extLst>
          </p:cNvPr>
          <p:cNvSpPr>
            <a:spLocks noGrp="1"/>
          </p:cNvSpPr>
          <p:nvPr>
            <p:ph type="sldNum" sz="quarter" idx="10"/>
          </p:nvPr>
        </p:nvSpPr>
        <p:spPr>
          <a:xfrm>
            <a:off x="282575" y="6396863"/>
            <a:ext cx="365760" cy="365760"/>
          </a:xfrm>
        </p:spPr>
        <p:txBody>
          <a:bodyPr vert="horz" lIns="0" tIns="0" rIns="0" bIns="0" rtlCol="0" anchor="ctr">
            <a:normAutofit/>
          </a:bodyPr>
          <a:lstStyle/>
          <a:p>
            <a:pPr>
              <a:spcAft>
                <a:spcPts val="600"/>
              </a:spcAft>
            </a:pPr>
            <a:fld id="{345D60D9-5372-5F40-9443-0F9AE5BDC3C8}" type="slidenum">
              <a:rPr lang="en-US" smtClean="0"/>
              <a:pPr>
                <a:spcAft>
                  <a:spcPts val="600"/>
                </a:spcAft>
              </a:pPr>
              <a:t>6</a:t>
            </a:fld>
            <a:endParaRPr lang="en-US"/>
          </a:p>
        </p:txBody>
      </p:sp>
      <p:sp>
        <p:nvSpPr>
          <p:cNvPr id="5" name="Title 4">
            <a:extLst>
              <a:ext uri="{FF2B5EF4-FFF2-40B4-BE49-F238E27FC236}">
                <a16:creationId xmlns:a16="http://schemas.microsoft.com/office/drawing/2014/main" id="{92E3291D-AAF7-90CE-E48A-BBB91F1183B7}"/>
              </a:ext>
            </a:extLst>
          </p:cNvPr>
          <p:cNvSpPr>
            <a:spLocks noGrp="1"/>
          </p:cNvSpPr>
          <p:nvPr>
            <p:ph type="title"/>
          </p:nvPr>
        </p:nvSpPr>
        <p:spPr>
          <a:xfrm>
            <a:off x="642892" y="252422"/>
            <a:ext cx="10993256" cy="822960"/>
          </a:xfrm>
        </p:spPr>
        <p:txBody>
          <a:bodyPr anchor="ctr">
            <a:normAutofit/>
          </a:bodyPr>
          <a:lstStyle/>
          <a:p>
            <a:r>
              <a:rPr lang="en-US" sz="3200" dirty="0"/>
              <a:t>Benefits of Quizzes for Teachers</a:t>
            </a:r>
          </a:p>
        </p:txBody>
      </p:sp>
      <p:graphicFrame>
        <p:nvGraphicFramePr>
          <p:cNvPr id="12" name="TextBox 6">
            <a:extLst>
              <a:ext uri="{FF2B5EF4-FFF2-40B4-BE49-F238E27FC236}">
                <a16:creationId xmlns:a16="http://schemas.microsoft.com/office/drawing/2014/main" id="{24F95FF4-4367-2781-DCDF-2A262732DE25}"/>
              </a:ext>
            </a:extLst>
          </p:cNvPr>
          <p:cNvGraphicFramePr/>
          <p:nvPr>
            <p:extLst>
              <p:ext uri="{D42A27DB-BD31-4B8C-83A1-F6EECF244321}">
                <p14:modId xmlns:p14="http://schemas.microsoft.com/office/powerpoint/2010/main" val="1844224674"/>
              </p:ext>
            </p:extLst>
          </p:nvPr>
        </p:nvGraphicFramePr>
        <p:xfrm>
          <a:off x="642892" y="1265882"/>
          <a:ext cx="10993256"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696706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557CC12-AD29-151A-4AE5-874339621186}"/>
              </a:ext>
            </a:extLst>
          </p:cNvPr>
          <p:cNvSpPr>
            <a:spLocks noGrp="1"/>
          </p:cNvSpPr>
          <p:nvPr>
            <p:ph type="sldNum" sz="quarter" idx="10"/>
          </p:nvPr>
        </p:nvSpPr>
        <p:spPr>
          <a:xfrm>
            <a:off x="282575" y="6396863"/>
            <a:ext cx="365760" cy="365760"/>
          </a:xfrm>
        </p:spPr>
        <p:txBody>
          <a:bodyPr vert="horz" lIns="0" tIns="0" rIns="0" bIns="0" rtlCol="0" anchor="ctr">
            <a:normAutofit/>
          </a:bodyPr>
          <a:lstStyle/>
          <a:p>
            <a:pPr>
              <a:spcAft>
                <a:spcPts val="600"/>
              </a:spcAft>
            </a:pPr>
            <a:fld id="{345D60D9-5372-5F40-9443-0F9AE5BDC3C8}" type="slidenum">
              <a:rPr lang="en-US" smtClean="0"/>
              <a:pPr>
                <a:spcAft>
                  <a:spcPts val="600"/>
                </a:spcAft>
              </a:pPr>
              <a:t>7</a:t>
            </a:fld>
            <a:endParaRPr lang="en-US"/>
          </a:p>
        </p:txBody>
      </p:sp>
      <p:sp>
        <p:nvSpPr>
          <p:cNvPr id="4" name="Title 3">
            <a:extLst>
              <a:ext uri="{FF2B5EF4-FFF2-40B4-BE49-F238E27FC236}">
                <a16:creationId xmlns:a16="http://schemas.microsoft.com/office/drawing/2014/main" id="{8AB12F6C-EF50-96BF-D098-BDE4127EEF95}"/>
              </a:ext>
            </a:extLst>
          </p:cNvPr>
          <p:cNvSpPr>
            <a:spLocks noGrp="1"/>
          </p:cNvSpPr>
          <p:nvPr>
            <p:ph type="title"/>
          </p:nvPr>
        </p:nvSpPr>
        <p:spPr>
          <a:xfrm>
            <a:off x="642892" y="252422"/>
            <a:ext cx="10993256" cy="822960"/>
          </a:xfrm>
        </p:spPr>
        <p:txBody>
          <a:bodyPr anchor="ctr">
            <a:noAutofit/>
          </a:bodyPr>
          <a:lstStyle/>
          <a:p>
            <a:r>
              <a:rPr lang="en-US" sz="3200" noProof="0"/>
              <a:t>Types of Questions</a:t>
            </a:r>
            <a:br>
              <a:rPr lang="en-US" sz="3200" noProof="0"/>
            </a:br>
            <a:r>
              <a:rPr lang="en-US" sz="3200" noProof="0"/>
              <a:t>-Overview-</a:t>
            </a:r>
          </a:p>
        </p:txBody>
      </p:sp>
      <p:graphicFrame>
        <p:nvGraphicFramePr>
          <p:cNvPr id="10" name="TextBox 5">
            <a:extLst>
              <a:ext uri="{FF2B5EF4-FFF2-40B4-BE49-F238E27FC236}">
                <a16:creationId xmlns:a16="http://schemas.microsoft.com/office/drawing/2014/main" id="{56B182DE-9EDF-9CDC-3475-B89CF97B1D9C}"/>
              </a:ext>
            </a:extLst>
          </p:cNvPr>
          <p:cNvGraphicFramePr/>
          <p:nvPr>
            <p:extLst>
              <p:ext uri="{D42A27DB-BD31-4B8C-83A1-F6EECF244321}">
                <p14:modId xmlns:p14="http://schemas.microsoft.com/office/powerpoint/2010/main" val="2532962868"/>
              </p:ext>
            </p:extLst>
          </p:nvPr>
        </p:nvGraphicFramePr>
        <p:xfrm>
          <a:off x="642892" y="1775012"/>
          <a:ext cx="10993256" cy="38434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00399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9A94F08-206D-4AE1-C208-C64D24D43E7F}"/>
              </a:ext>
            </a:extLst>
          </p:cNvPr>
          <p:cNvSpPr>
            <a:spLocks noGrp="1"/>
          </p:cNvSpPr>
          <p:nvPr>
            <p:ph type="sldNum" sz="quarter" idx="10"/>
          </p:nvPr>
        </p:nvSpPr>
        <p:spPr/>
        <p:txBody>
          <a:bodyPr/>
          <a:lstStyle/>
          <a:p>
            <a:fld id="{345D60D9-5372-5F40-9443-0F9AE5BDC3C8}" type="slidenum">
              <a:rPr lang="en-US" smtClean="0"/>
              <a:pPr/>
              <a:t>8</a:t>
            </a:fld>
            <a:endParaRPr lang="en-US" dirty="0"/>
          </a:p>
        </p:txBody>
      </p:sp>
      <p:sp>
        <p:nvSpPr>
          <p:cNvPr id="3" name="Footer Placeholder 2">
            <a:extLst>
              <a:ext uri="{FF2B5EF4-FFF2-40B4-BE49-F238E27FC236}">
                <a16:creationId xmlns:a16="http://schemas.microsoft.com/office/drawing/2014/main" id="{FE07E95D-3680-F6B9-6498-8937C3A176D7}"/>
              </a:ext>
            </a:extLst>
          </p:cNvPr>
          <p:cNvSpPr>
            <a:spLocks noGrp="1"/>
          </p:cNvSpPr>
          <p:nvPr>
            <p:ph type="ftr" sz="quarter" idx="11"/>
          </p:nvPr>
        </p:nvSpPr>
        <p:spPr/>
        <p:txBody>
          <a:bodyPr/>
          <a:lstStyle/>
          <a:p>
            <a:r>
              <a:rPr lang="en-US" dirty="0"/>
              <a:t>Copyright © 2025, AVIONIC - Digital Learning for Green Air Transport and Logistics</a:t>
            </a:r>
          </a:p>
        </p:txBody>
      </p:sp>
      <p:sp>
        <p:nvSpPr>
          <p:cNvPr id="4" name="Title 3">
            <a:extLst>
              <a:ext uri="{FF2B5EF4-FFF2-40B4-BE49-F238E27FC236}">
                <a16:creationId xmlns:a16="http://schemas.microsoft.com/office/drawing/2014/main" id="{083CB5C8-653D-036B-4693-CA77EF5DB482}"/>
              </a:ext>
            </a:extLst>
          </p:cNvPr>
          <p:cNvSpPr>
            <a:spLocks noGrp="1"/>
          </p:cNvSpPr>
          <p:nvPr>
            <p:ph type="title"/>
          </p:nvPr>
        </p:nvSpPr>
        <p:spPr/>
        <p:txBody>
          <a:bodyPr/>
          <a:lstStyle/>
          <a:p>
            <a:r>
              <a:rPr lang="en-US" sz="3200" dirty="0"/>
              <a:t>Types of questions used in the quizzes </a:t>
            </a:r>
          </a:p>
        </p:txBody>
      </p:sp>
      <p:sp>
        <p:nvSpPr>
          <p:cNvPr id="5" name="Rectangle: Rounded Corners 4">
            <a:extLst>
              <a:ext uri="{FF2B5EF4-FFF2-40B4-BE49-F238E27FC236}">
                <a16:creationId xmlns:a16="http://schemas.microsoft.com/office/drawing/2014/main" id="{ED8AEC57-F550-4895-F50E-BAA7AB4323CB}"/>
              </a:ext>
            </a:extLst>
          </p:cNvPr>
          <p:cNvSpPr/>
          <p:nvPr/>
        </p:nvSpPr>
        <p:spPr>
          <a:xfrm>
            <a:off x="642892" y="2486645"/>
            <a:ext cx="2103120" cy="73152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effectLst/>
              </a:rPr>
              <a:t>Single Choice Question</a:t>
            </a:r>
          </a:p>
        </p:txBody>
      </p:sp>
      <p:sp>
        <p:nvSpPr>
          <p:cNvPr id="6" name="Rectangle: Rounded Corners 5">
            <a:extLst>
              <a:ext uri="{FF2B5EF4-FFF2-40B4-BE49-F238E27FC236}">
                <a16:creationId xmlns:a16="http://schemas.microsoft.com/office/drawing/2014/main" id="{0B7D9438-E873-8222-4887-6C607556C6E1}"/>
              </a:ext>
            </a:extLst>
          </p:cNvPr>
          <p:cNvSpPr/>
          <p:nvPr/>
        </p:nvSpPr>
        <p:spPr>
          <a:xfrm>
            <a:off x="3135080" y="2486645"/>
            <a:ext cx="2103120" cy="73152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effectLst/>
              </a:rPr>
              <a:t>Multiple Choice Questions</a:t>
            </a:r>
          </a:p>
        </p:txBody>
      </p:sp>
      <p:sp>
        <p:nvSpPr>
          <p:cNvPr id="7" name="Rectangle: Rounded Corners 6">
            <a:extLst>
              <a:ext uri="{FF2B5EF4-FFF2-40B4-BE49-F238E27FC236}">
                <a16:creationId xmlns:a16="http://schemas.microsoft.com/office/drawing/2014/main" id="{6DC5FE81-71BC-A4A8-8619-07DBAA6ECFF3}"/>
              </a:ext>
            </a:extLst>
          </p:cNvPr>
          <p:cNvSpPr/>
          <p:nvPr/>
        </p:nvSpPr>
        <p:spPr>
          <a:xfrm>
            <a:off x="5627268" y="2486644"/>
            <a:ext cx="2103120" cy="73152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effectLst/>
              </a:rPr>
              <a:t>Fill in the Blanks</a:t>
            </a:r>
          </a:p>
        </p:txBody>
      </p:sp>
      <p:sp>
        <p:nvSpPr>
          <p:cNvPr id="8" name="Rectangle: Rounded Corners 7">
            <a:extLst>
              <a:ext uri="{FF2B5EF4-FFF2-40B4-BE49-F238E27FC236}">
                <a16:creationId xmlns:a16="http://schemas.microsoft.com/office/drawing/2014/main" id="{D8DF4F21-06A4-C39A-1134-224DA408AF97}"/>
              </a:ext>
            </a:extLst>
          </p:cNvPr>
          <p:cNvSpPr/>
          <p:nvPr/>
        </p:nvSpPr>
        <p:spPr>
          <a:xfrm>
            <a:off x="8119456" y="2486643"/>
            <a:ext cx="2103120" cy="73152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effectLst/>
              </a:rPr>
              <a:t>Drag and Drop Questions</a:t>
            </a:r>
          </a:p>
        </p:txBody>
      </p:sp>
      <p:sp>
        <p:nvSpPr>
          <p:cNvPr id="9" name="Rectangle: Rounded Corners 8">
            <a:extLst>
              <a:ext uri="{FF2B5EF4-FFF2-40B4-BE49-F238E27FC236}">
                <a16:creationId xmlns:a16="http://schemas.microsoft.com/office/drawing/2014/main" id="{1436E6F0-40EA-9FE7-2167-8A9ABAFC8840}"/>
              </a:ext>
            </a:extLst>
          </p:cNvPr>
          <p:cNvSpPr/>
          <p:nvPr/>
        </p:nvSpPr>
        <p:spPr>
          <a:xfrm>
            <a:off x="642892" y="3994024"/>
            <a:ext cx="2103120" cy="73152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effectLst/>
              </a:rPr>
              <a:t>True/False Questions</a:t>
            </a:r>
          </a:p>
        </p:txBody>
      </p:sp>
      <p:sp>
        <p:nvSpPr>
          <p:cNvPr id="10" name="Rectangle: Rounded Corners 9">
            <a:extLst>
              <a:ext uri="{FF2B5EF4-FFF2-40B4-BE49-F238E27FC236}">
                <a16:creationId xmlns:a16="http://schemas.microsoft.com/office/drawing/2014/main" id="{4ED21144-0E2F-4A30-CCBF-6217A0AB515C}"/>
              </a:ext>
            </a:extLst>
          </p:cNvPr>
          <p:cNvSpPr/>
          <p:nvPr/>
        </p:nvSpPr>
        <p:spPr>
          <a:xfrm>
            <a:off x="4381174" y="3994024"/>
            <a:ext cx="2103120" cy="73152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effectLst/>
              </a:rPr>
              <a:t>Open-Ended Questions</a:t>
            </a:r>
          </a:p>
        </p:txBody>
      </p:sp>
      <p:sp>
        <p:nvSpPr>
          <p:cNvPr id="11" name="Rectangle: Rounded Corners 10">
            <a:extLst>
              <a:ext uri="{FF2B5EF4-FFF2-40B4-BE49-F238E27FC236}">
                <a16:creationId xmlns:a16="http://schemas.microsoft.com/office/drawing/2014/main" id="{AE260547-9CEC-B968-D01D-890690AC1A32}"/>
              </a:ext>
            </a:extLst>
          </p:cNvPr>
          <p:cNvSpPr/>
          <p:nvPr/>
        </p:nvSpPr>
        <p:spPr>
          <a:xfrm>
            <a:off x="8119456" y="3994024"/>
            <a:ext cx="2103120" cy="73152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effectLst/>
              </a:rPr>
              <a:t>Matching Questions</a:t>
            </a:r>
          </a:p>
        </p:txBody>
      </p:sp>
    </p:spTree>
    <p:extLst>
      <p:ext uri="{BB962C8B-B14F-4D97-AF65-F5344CB8AC3E}">
        <p14:creationId xmlns:p14="http://schemas.microsoft.com/office/powerpoint/2010/main" val="323876057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0EA4B-99C2-CB5C-4EB1-B3480A895AC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2E05CB1-055F-9DBF-0273-102358DFC32E}"/>
              </a:ext>
            </a:extLst>
          </p:cNvPr>
          <p:cNvSpPr>
            <a:spLocks noGrp="1"/>
          </p:cNvSpPr>
          <p:nvPr>
            <p:ph type="sldNum" sz="quarter" idx="10"/>
          </p:nvPr>
        </p:nvSpPr>
        <p:spPr/>
        <p:txBody>
          <a:bodyPr/>
          <a:lstStyle/>
          <a:p>
            <a:fld id="{345D60D9-5372-5F40-9443-0F9AE5BDC3C8}" type="slidenum">
              <a:rPr lang="en-US" smtClean="0"/>
              <a:pPr/>
              <a:t>9</a:t>
            </a:fld>
            <a:endParaRPr lang="en-US" dirty="0"/>
          </a:p>
        </p:txBody>
      </p:sp>
      <p:sp>
        <p:nvSpPr>
          <p:cNvPr id="3" name="Footer Placeholder 2">
            <a:extLst>
              <a:ext uri="{FF2B5EF4-FFF2-40B4-BE49-F238E27FC236}">
                <a16:creationId xmlns:a16="http://schemas.microsoft.com/office/drawing/2014/main" id="{55E31826-6795-90ED-CF0D-1405593A7E51}"/>
              </a:ext>
            </a:extLst>
          </p:cNvPr>
          <p:cNvSpPr>
            <a:spLocks noGrp="1"/>
          </p:cNvSpPr>
          <p:nvPr>
            <p:ph type="ftr" sz="quarter" idx="11"/>
          </p:nvPr>
        </p:nvSpPr>
        <p:spPr/>
        <p:txBody>
          <a:bodyPr/>
          <a:lstStyle/>
          <a:p>
            <a:r>
              <a:rPr lang="en-US" dirty="0"/>
              <a:t>Copyright © 2025, AVIONIC - Digital Learning for Green Air Transport and Logistics</a:t>
            </a:r>
          </a:p>
        </p:txBody>
      </p:sp>
      <p:sp>
        <p:nvSpPr>
          <p:cNvPr id="4" name="Title 3">
            <a:extLst>
              <a:ext uri="{FF2B5EF4-FFF2-40B4-BE49-F238E27FC236}">
                <a16:creationId xmlns:a16="http://schemas.microsoft.com/office/drawing/2014/main" id="{4D836218-ED7D-6EE9-D7DB-019FC8042C4B}"/>
              </a:ext>
            </a:extLst>
          </p:cNvPr>
          <p:cNvSpPr>
            <a:spLocks noGrp="1"/>
          </p:cNvSpPr>
          <p:nvPr>
            <p:ph type="title"/>
          </p:nvPr>
        </p:nvSpPr>
        <p:spPr/>
        <p:txBody>
          <a:bodyPr/>
          <a:lstStyle/>
          <a:p>
            <a:r>
              <a:rPr lang="en-US" sz="3200" dirty="0"/>
              <a:t>Types of questions used in the quizzes </a:t>
            </a:r>
          </a:p>
        </p:txBody>
      </p:sp>
      <p:sp>
        <p:nvSpPr>
          <p:cNvPr id="5" name="Rectangle: Rounded Corners 4">
            <a:extLst>
              <a:ext uri="{FF2B5EF4-FFF2-40B4-BE49-F238E27FC236}">
                <a16:creationId xmlns:a16="http://schemas.microsoft.com/office/drawing/2014/main" id="{994138DE-6656-58F0-F9CE-C4801D639298}"/>
              </a:ext>
            </a:extLst>
          </p:cNvPr>
          <p:cNvSpPr/>
          <p:nvPr/>
        </p:nvSpPr>
        <p:spPr>
          <a:xfrm>
            <a:off x="642892" y="1690894"/>
            <a:ext cx="1583942" cy="563525"/>
          </a:xfrm>
          <a:prstGeom prst="roundRect">
            <a:avLst/>
          </a:prstGeom>
          <a:ln/>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dirty="0">
                <a:effectLst/>
              </a:rPr>
              <a:t>Single Choice Question</a:t>
            </a:r>
          </a:p>
        </p:txBody>
      </p:sp>
      <p:sp>
        <p:nvSpPr>
          <p:cNvPr id="6" name="Rectangle: Rounded Corners 5">
            <a:extLst>
              <a:ext uri="{FF2B5EF4-FFF2-40B4-BE49-F238E27FC236}">
                <a16:creationId xmlns:a16="http://schemas.microsoft.com/office/drawing/2014/main" id="{317995F9-096A-F06E-81E1-9AF40E4E1849}"/>
              </a:ext>
            </a:extLst>
          </p:cNvPr>
          <p:cNvSpPr/>
          <p:nvPr/>
        </p:nvSpPr>
        <p:spPr>
          <a:xfrm>
            <a:off x="642892" y="2381301"/>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Multiple Choice Questions</a:t>
            </a:r>
          </a:p>
        </p:txBody>
      </p:sp>
      <p:sp>
        <p:nvSpPr>
          <p:cNvPr id="7" name="Rectangle: Rounded Corners 6">
            <a:extLst>
              <a:ext uri="{FF2B5EF4-FFF2-40B4-BE49-F238E27FC236}">
                <a16:creationId xmlns:a16="http://schemas.microsoft.com/office/drawing/2014/main" id="{9E3384F0-080E-2818-8F77-FBA16B414A07}"/>
              </a:ext>
            </a:extLst>
          </p:cNvPr>
          <p:cNvSpPr/>
          <p:nvPr/>
        </p:nvSpPr>
        <p:spPr>
          <a:xfrm>
            <a:off x="642892" y="3071708"/>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Fill in the Blanks</a:t>
            </a:r>
          </a:p>
        </p:txBody>
      </p:sp>
      <p:sp>
        <p:nvSpPr>
          <p:cNvPr id="8" name="Rectangle: Rounded Corners 7">
            <a:extLst>
              <a:ext uri="{FF2B5EF4-FFF2-40B4-BE49-F238E27FC236}">
                <a16:creationId xmlns:a16="http://schemas.microsoft.com/office/drawing/2014/main" id="{2E94E1A7-646D-E265-FA6C-07408F9CB4A9}"/>
              </a:ext>
            </a:extLst>
          </p:cNvPr>
          <p:cNvSpPr/>
          <p:nvPr/>
        </p:nvSpPr>
        <p:spPr>
          <a:xfrm>
            <a:off x="642892" y="3762115"/>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Drag and Drop Questions</a:t>
            </a:r>
          </a:p>
        </p:txBody>
      </p:sp>
      <p:sp>
        <p:nvSpPr>
          <p:cNvPr id="9" name="Rectangle: Rounded Corners 8">
            <a:extLst>
              <a:ext uri="{FF2B5EF4-FFF2-40B4-BE49-F238E27FC236}">
                <a16:creationId xmlns:a16="http://schemas.microsoft.com/office/drawing/2014/main" id="{14AEEF53-CC0C-81D3-D8EA-7243BDDD5DB7}"/>
              </a:ext>
            </a:extLst>
          </p:cNvPr>
          <p:cNvSpPr/>
          <p:nvPr/>
        </p:nvSpPr>
        <p:spPr>
          <a:xfrm>
            <a:off x="642892" y="4452522"/>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True/False Questions</a:t>
            </a:r>
          </a:p>
        </p:txBody>
      </p:sp>
      <p:sp>
        <p:nvSpPr>
          <p:cNvPr id="10" name="Rectangle: Rounded Corners 9">
            <a:extLst>
              <a:ext uri="{FF2B5EF4-FFF2-40B4-BE49-F238E27FC236}">
                <a16:creationId xmlns:a16="http://schemas.microsoft.com/office/drawing/2014/main" id="{7E40CFB7-2521-8556-C063-E8913C010485}"/>
              </a:ext>
            </a:extLst>
          </p:cNvPr>
          <p:cNvSpPr/>
          <p:nvPr/>
        </p:nvSpPr>
        <p:spPr>
          <a:xfrm>
            <a:off x="642892" y="5142929"/>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Open-Ended Questions</a:t>
            </a:r>
          </a:p>
        </p:txBody>
      </p:sp>
      <p:sp>
        <p:nvSpPr>
          <p:cNvPr id="11" name="Rectangle: Rounded Corners 10">
            <a:extLst>
              <a:ext uri="{FF2B5EF4-FFF2-40B4-BE49-F238E27FC236}">
                <a16:creationId xmlns:a16="http://schemas.microsoft.com/office/drawing/2014/main" id="{784B2A30-3529-7ADC-D74D-03FDD5ADFAFD}"/>
              </a:ext>
            </a:extLst>
          </p:cNvPr>
          <p:cNvSpPr/>
          <p:nvPr/>
        </p:nvSpPr>
        <p:spPr>
          <a:xfrm>
            <a:off x="642892" y="5833338"/>
            <a:ext cx="1583942" cy="563525"/>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en-US" dirty="0">
                <a:effectLst/>
              </a:rPr>
              <a:t>Matching Questions</a:t>
            </a:r>
          </a:p>
        </p:txBody>
      </p:sp>
      <p:sp>
        <p:nvSpPr>
          <p:cNvPr id="12" name="Speech Bubble: Rectangle with Corners Rounded 11">
            <a:extLst>
              <a:ext uri="{FF2B5EF4-FFF2-40B4-BE49-F238E27FC236}">
                <a16:creationId xmlns:a16="http://schemas.microsoft.com/office/drawing/2014/main" id="{B6C62BEA-05A4-FC48-29EA-E247A8066004}"/>
              </a:ext>
            </a:extLst>
          </p:cNvPr>
          <p:cNvSpPr/>
          <p:nvPr/>
        </p:nvSpPr>
        <p:spPr>
          <a:xfrm>
            <a:off x="2775098" y="1786270"/>
            <a:ext cx="8774010" cy="4157330"/>
          </a:xfrm>
          <a:prstGeom prst="wedgeRoundRectCallout">
            <a:avLst>
              <a:gd name="adj1" fmla="val -54688"/>
              <a:gd name="adj2" fmla="val -47212"/>
              <a:gd name="adj3" fmla="val 16667"/>
            </a:avLst>
          </a:prstGeom>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pic>
        <p:nvPicPr>
          <p:cNvPr id="13" name="Picture 12">
            <a:extLst>
              <a:ext uri="{FF2B5EF4-FFF2-40B4-BE49-F238E27FC236}">
                <a16:creationId xmlns:a16="http://schemas.microsoft.com/office/drawing/2014/main" id="{21F86112-B067-060D-5963-D7AA74DC7050}"/>
              </a:ext>
            </a:extLst>
          </p:cNvPr>
          <p:cNvPicPr>
            <a:picLocks noChangeAspect="1"/>
          </p:cNvPicPr>
          <p:nvPr/>
        </p:nvPicPr>
        <p:blipFill>
          <a:blip r:embed="rId3"/>
          <a:srcRect r="27021"/>
          <a:stretch/>
        </p:blipFill>
        <p:spPr>
          <a:xfrm>
            <a:off x="3184265" y="2436280"/>
            <a:ext cx="6992470" cy="2303551"/>
          </a:xfrm>
          <a:prstGeom prst="rect">
            <a:avLst/>
          </a:prstGeom>
        </p:spPr>
      </p:pic>
      <p:pic>
        <p:nvPicPr>
          <p:cNvPr id="14" name="Picture 13">
            <a:extLst>
              <a:ext uri="{FF2B5EF4-FFF2-40B4-BE49-F238E27FC236}">
                <a16:creationId xmlns:a16="http://schemas.microsoft.com/office/drawing/2014/main" id="{61C7426F-BB10-3DDD-EBFC-5A68A0997762}"/>
              </a:ext>
            </a:extLst>
          </p:cNvPr>
          <p:cNvPicPr>
            <a:picLocks noChangeAspect="1"/>
          </p:cNvPicPr>
          <p:nvPr/>
        </p:nvPicPr>
        <p:blipFill>
          <a:blip r:embed="rId4"/>
          <a:srcRect r="27274"/>
          <a:stretch/>
        </p:blipFill>
        <p:spPr>
          <a:xfrm>
            <a:off x="3184265" y="2436280"/>
            <a:ext cx="6992470" cy="2762711"/>
          </a:xfrm>
          <a:prstGeom prst="rect">
            <a:avLst/>
          </a:prstGeom>
        </p:spPr>
      </p:pic>
    </p:spTree>
    <p:extLst>
      <p:ext uri="{BB962C8B-B14F-4D97-AF65-F5344CB8AC3E}">
        <p14:creationId xmlns:p14="http://schemas.microsoft.com/office/powerpoint/2010/main" val="255674235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arent Master Pillars">
  <a:themeElements>
    <a:clrScheme name="Oracle Redwood 06-2020">
      <a:dk1>
        <a:srgbClr val="312D2A"/>
      </a:dk1>
      <a:lt1>
        <a:srgbClr val="FCFBFA"/>
      </a:lt1>
      <a:dk2>
        <a:srgbClr val="312D2A"/>
      </a:dk2>
      <a:lt2>
        <a:srgbClr val="FCFBFA"/>
      </a:lt2>
      <a:accent1>
        <a:srgbClr val="C74634"/>
      </a:accent1>
      <a:accent2>
        <a:srgbClr val="FACD62"/>
      </a:accent2>
      <a:accent3>
        <a:srgbClr val="94AFAF"/>
      </a:accent3>
      <a:accent4>
        <a:srgbClr val="2B6242"/>
      </a:accent4>
      <a:accent5>
        <a:srgbClr val="AE562C"/>
      </a:accent5>
      <a:accent6>
        <a:srgbClr val="759C6C"/>
      </a:accent6>
      <a:hlink>
        <a:srgbClr val="2C5967"/>
      </a:hlink>
      <a:folHlink>
        <a:srgbClr val="2C5967"/>
      </a:folHlink>
    </a:clrScheme>
    <a:fontScheme name="Oracle">
      <a:majorFont>
        <a:latin typeface="Georgia"/>
        <a:ea typeface=""/>
        <a:cs typeface=""/>
      </a:majorFont>
      <a:minorFont>
        <a:latin typeface="Oracle Sans"/>
        <a:ea typeface=""/>
        <a:cs typeface=""/>
      </a:minorFont>
    </a:fontScheme>
    <a:fmtScheme name="Flat">
      <a:fillStyleLst>
        <a:solidFill>
          <a:schemeClr val="phClr"/>
        </a:solidFill>
        <a:solidFill>
          <a:schemeClr val="phClr">
            <a:tint val="50000"/>
          </a:schemeClr>
        </a:solidFill>
        <a:solidFill>
          <a:schemeClr val="phClr">
            <a:shade val="65000"/>
          </a:schemeClr>
        </a:solidFill>
      </a:fillStyleLst>
      <a:lnStyleLst>
        <a:ln w="3175" cap="flat" cmpd="sng" algn="ctr">
          <a:solidFill>
            <a:schemeClr val="phClr">
              <a:shade val="65000"/>
            </a:schemeClr>
          </a:solidFill>
          <a:prstDash val="solid"/>
        </a:ln>
        <a:ln w="3175" cap="flat" cmpd="sng" algn="ctr">
          <a:solidFill>
            <a:schemeClr val="phClr"/>
          </a:solidFill>
          <a:prstDash val="solid"/>
        </a:ln>
        <a:ln w="0" cap="flat" cmpd="sng" algn="ctr">
          <a:noFill/>
        </a:ln>
      </a:lnStyleLst>
      <a:effectStyleLst>
        <a:effectStyle>
          <a:effectLst>
            <a:blur/>
          </a:effectLst>
        </a:effectStyle>
        <a:effectStyle>
          <a:effectLst>
            <a:blur/>
          </a:effectLst>
        </a:effectStyle>
        <a:effectStyle>
          <a:effectLst>
            <a:fillOverlay blend="darken">
              <a:solidFill>
                <a:schemeClr val="phClr">
                  <a:shade val="30000"/>
                </a:schemeClr>
              </a:solidFill>
            </a:fillOverlay>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Ocean">
      <a:srgbClr val="2C5967"/>
    </a:custClr>
    <a:custClr name="Surf">
      <a:srgbClr val="41817E"/>
    </a:custClr>
    <a:custClr name="Sand">
      <a:srgbClr val="E5DBBE"/>
    </a:custClr>
    <a:custClr name="Pebble">
      <a:srgbClr val="8B8580"/>
    </a:custClr>
    <a:custClr name="Granite">
      <a:srgbClr val="67605B"/>
    </a:custClr>
    <a:custClr name="Position 6">
      <a:srgbClr val="FFFFFF"/>
    </a:custClr>
    <a:custClr name="Highlight/hyperlink dark theme">
      <a:srgbClr val="FACD62"/>
    </a:custClr>
    <a:custClr name="Highlight/numbered list light theme">
      <a:srgbClr val="AE562C"/>
    </a:custClr>
    <a:custClr name="Hyperlink light theme (default)">
      <a:srgbClr val="2C5967"/>
    </a:custClr>
    <a:custClr name="Numbered list dark theme">
      <a:srgbClr val="759C6C"/>
    </a:custClr>
    <a:custClr name="Brand: Neutral 30">
      <a:srgbClr val="F1EFED"/>
    </a:custClr>
    <a:custClr name="Developer: Pebble 30">
      <a:srgbClr val="E7F0FD"/>
    </a:custClr>
    <a:custClr name="Database: Slate 30">
      <a:srgbClr val="E7F2F2"/>
    </a:custClr>
    <a:custClr name="Cloud Platform: Pine 30">
      <a:srgbClr val="E0F5E7"/>
    </a:custClr>
    <a:custClr name="Finance / Operations: Teal 30">
      <a:srgbClr val="E8F1F0"/>
    </a:custClr>
    <a:custClr name="NetSuite: Ocean 30">
      <a:srgbClr val="E7F2F5"/>
    </a:custClr>
    <a:custClr name="GBU: Lilac 30">
      <a:srgbClr val="EBEFFE"/>
    </a:custClr>
    <a:custClr name="CX/Marketing: Plum 30">
      <a:srgbClr val="F5ECFB"/>
    </a:custClr>
    <a:custClr name="HCM/HR: Rose 30">
      <a:srgbClr val="FBECEF"/>
    </a:custClr>
    <a:custClr name="SCM: Sienna 30">
      <a:srgbClr val="FCEDD9"/>
    </a:custClr>
    <a:custClr name="Brand: Neutral 70">
      <a:srgbClr val="AEA8A2"/>
    </a:custClr>
    <a:custClr name="Developer: Pebble 70">
      <a:srgbClr val="A2AAB6"/>
    </a:custClr>
    <a:custClr name="Database: Slate 70">
      <a:srgbClr val="99ADAE"/>
    </a:custClr>
    <a:custClr name="Cloud Platform: Pine 70">
      <a:srgbClr val="86B596"/>
    </a:custClr>
    <a:custClr name="Finance / Operations: Teal 70">
      <a:srgbClr val="89B2B0"/>
    </a:custClr>
    <a:custClr name="NetSuite: Ocean 70">
      <a:srgbClr val="81B2C3"/>
    </a:custClr>
    <a:custClr name="GBU: Lilac 70">
      <a:srgbClr val="A0A9C5"/>
    </a:custClr>
    <a:custClr name="CX/Marketing: Plum 70">
      <a:srgbClr val="B7A1C4"/>
    </a:custClr>
    <a:custClr name="HCM/HR: Rose 70">
      <a:srgbClr val="CE9BA7"/>
    </a:custClr>
    <a:custClr name="SCM: Sienna 70">
      <a:srgbClr val="D39F5D"/>
    </a:custClr>
    <a:custClr name="Brand: Neutral 140">
      <a:srgbClr val="514C47"/>
    </a:custClr>
    <a:custClr name="Developer: Pebble 140">
      <a:srgbClr val="494D53"/>
    </a:custClr>
    <a:custClr name="Database: Slate 140">
      <a:srgbClr val="464F4F"/>
    </a:custClr>
    <a:custClr name="Cloud Platform: Pine 140">
      <a:srgbClr val="33553C"/>
    </a:custClr>
    <a:custClr name="Finance / Operations: Teal 140">
      <a:srgbClr val="315357"/>
    </a:custClr>
    <a:custClr name="NetSuite: Ocean 140">
      <a:srgbClr val="2C5266"/>
    </a:custClr>
    <a:custClr name="GBU: Lilac 140">
      <a:srgbClr val="464C68"/>
    </a:custClr>
    <a:custClr name="CX/Marketing: Plum 140">
      <a:srgbClr val="594564"/>
    </a:custClr>
    <a:custClr name="HCM/HR: Rose 140">
      <a:srgbClr val="6C3F49"/>
    </a:custClr>
    <a:custClr name="SCM: Sienna 140">
      <a:srgbClr val="713F25"/>
    </a:custClr>
    <a:custClr name="Brand: Neutral 170">
      <a:srgbClr val="312D2A"/>
    </a:custClr>
    <a:custClr name="Developer: Pebble 170">
      <a:srgbClr val="2B2E32"/>
    </a:custClr>
    <a:custClr name="Database: Slate 170">
      <a:srgbClr val="2A2F2F"/>
    </a:custClr>
    <a:custClr name="Cloud Platform: Pine 170">
      <a:srgbClr val="1E3224"/>
    </a:custClr>
    <a:custClr name="Finance / Operations: Teal 170">
      <a:srgbClr val="1E3133"/>
    </a:custClr>
    <a:custClr name="NetSuite: Ocean 170">
      <a:srgbClr val="1A2F3F"/>
    </a:custClr>
    <a:custClr name="GBU: Lilac 170">
      <a:srgbClr val="2A2D3F"/>
    </a:custClr>
    <a:custClr name="CX/Marketing: Plum 170">
      <a:srgbClr val="36293C"/>
    </a:custClr>
    <a:custClr name="HCM/HR: Rose 170">
      <a:srgbClr val="41242B"/>
    </a:custClr>
    <a:custClr name="SCM: Sienna 170">
      <a:srgbClr val="442616"/>
    </a:custClr>
  </a:custClrLst>
  <a:extLst>
    <a:ext uri="{05A4C25C-085E-4340-85A3-A5531E510DB2}">
      <thm15:themeFamily xmlns:thm15="http://schemas.microsoft.com/office/thememl/2012/main" name="IndustryTemplate_Aerospace&amp;Defense_11.16.pptx" id="{ADF71A80-5CDF-472E-8281-347B1A19F510}" vid="{03169866-E8EB-410E-9D69-B5F919F186A7}"/>
    </a:ext>
  </a:extLst>
</a:theme>
</file>

<file path=ppt/theme/theme2.xml><?xml version="1.0" encoding="utf-8"?>
<a:theme xmlns:a="http://schemas.openxmlformats.org/drawingml/2006/main" name="Office Theme">
  <a:themeElements>
    <a:clrScheme name="Oracle 1.13 original colors">
      <a:dk1>
        <a:srgbClr val="312D2A"/>
      </a:dk1>
      <a:lt1>
        <a:srgbClr val="FCFBFA"/>
      </a:lt1>
      <a:dk2>
        <a:srgbClr val="312D2A"/>
      </a:dk2>
      <a:lt2>
        <a:srgbClr val="FCFBFA"/>
      </a:lt2>
      <a:accent1>
        <a:srgbClr val="C74634"/>
      </a:accent1>
      <a:accent2>
        <a:srgbClr val="FACD62"/>
      </a:accent2>
      <a:accent3>
        <a:srgbClr val="94AFAF"/>
      </a:accent3>
      <a:accent4>
        <a:srgbClr val="2B6242"/>
      </a:accent4>
      <a:accent5>
        <a:srgbClr val="AE562C"/>
      </a:accent5>
      <a:accent6>
        <a:srgbClr val="759C6C"/>
      </a:accent6>
      <a:hlink>
        <a:srgbClr val="2C5967"/>
      </a:hlink>
      <a:folHlink>
        <a:srgbClr val="2C5967"/>
      </a:folHlink>
    </a:clrScheme>
    <a:fontScheme name="Oracle">
      <a:majorFont>
        <a:latin typeface="Georgia"/>
        <a:ea typeface=""/>
        <a:cs typeface=""/>
      </a:majorFont>
      <a:minorFont>
        <a:latin typeface="Oracle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cle 1.13 original colors">
      <a:dk1>
        <a:srgbClr val="312D2A"/>
      </a:dk1>
      <a:lt1>
        <a:srgbClr val="FCFBFA"/>
      </a:lt1>
      <a:dk2>
        <a:srgbClr val="312D2A"/>
      </a:dk2>
      <a:lt2>
        <a:srgbClr val="FCFBFA"/>
      </a:lt2>
      <a:accent1>
        <a:srgbClr val="C74634"/>
      </a:accent1>
      <a:accent2>
        <a:srgbClr val="FACD62"/>
      </a:accent2>
      <a:accent3>
        <a:srgbClr val="94AFAF"/>
      </a:accent3>
      <a:accent4>
        <a:srgbClr val="2B6242"/>
      </a:accent4>
      <a:accent5>
        <a:srgbClr val="AE562C"/>
      </a:accent5>
      <a:accent6>
        <a:srgbClr val="759C6C"/>
      </a:accent6>
      <a:hlink>
        <a:srgbClr val="2C5967"/>
      </a:hlink>
      <a:folHlink>
        <a:srgbClr val="2C5967"/>
      </a:folHlink>
    </a:clrScheme>
    <a:fontScheme name="Oracle">
      <a:majorFont>
        <a:latin typeface="Georgia"/>
        <a:ea typeface=""/>
        <a:cs typeface=""/>
      </a:majorFont>
      <a:minorFont>
        <a:latin typeface="Oracle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IndustryTemplate_Aerospace&amp;Defense_11.16</Template>
  <TotalTime>7538</TotalTime>
  <Words>1685</Words>
  <Application>Microsoft Office PowerPoint</Application>
  <PresentationFormat>Widescreen</PresentationFormat>
  <Paragraphs>228</Paragraphs>
  <Slides>16</Slides>
  <Notes>15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Aptos</vt:lpstr>
      <vt:lpstr>Arial</vt:lpstr>
      <vt:lpstr>Oracle Sans</vt:lpstr>
      <vt:lpstr>Oracle Sans Light</vt:lpstr>
      <vt:lpstr>Oracle Sans Ultra Light</vt:lpstr>
      <vt:lpstr>Symbol</vt:lpstr>
      <vt:lpstr>System Font Regular</vt:lpstr>
      <vt:lpstr>Wingdings</vt:lpstr>
      <vt:lpstr>Parent Master Pillars</vt:lpstr>
      <vt:lpstr>PowerPoint Presentation</vt:lpstr>
      <vt:lpstr>Agenda</vt:lpstr>
      <vt:lpstr>Introduction</vt:lpstr>
      <vt:lpstr>How to Create Quizzes in AVIONIC Learn platform </vt:lpstr>
      <vt:lpstr>Benefits of Quizzes for Students</vt:lpstr>
      <vt:lpstr>Benefits of Quizzes for Teachers</vt:lpstr>
      <vt:lpstr>Types of Questions -Overview-</vt:lpstr>
      <vt:lpstr>Types of questions used in the quizzes </vt:lpstr>
      <vt:lpstr>Types of questions used in the quizzes </vt:lpstr>
      <vt:lpstr>Types of questions used in the quizzes </vt:lpstr>
      <vt:lpstr>Types of questions used in the quizzes </vt:lpstr>
      <vt:lpstr>Types of questions used in the quizzes </vt:lpstr>
      <vt:lpstr>Types of questions used in the quizzes </vt:lpstr>
      <vt:lpstr>Types of questions used in the quizzes </vt:lpstr>
      <vt:lpstr>Types of questions used in the quizzes </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Cruceanu</dc:creator>
  <cp:lastModifiedBy>Tudor-Costel BULGARU (97330)</cp:lastModifiedBy>
  <cp:revision>111</cp:revision>
  <dcterms:created xsi:type="dcterms:W3CDTF">2024-03-14T12:55:20Z</dcterms:created>
  <dcterms:modified xsi:type="dcterms:W3CDTF">2025-01-20T09:22:17Z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2231507</vt:lpwstr>
  </property>
  <property fmtid="{D5CDD505-2E9C-101B-9397-08002B2CF9AE}" pid="3" name="NXPowerLiteSettings">
    <vt:lpwstr>C700052003A000</vt:lpwstr>
  </property>
  <property fmtid="{D5CDD505-2E9C-101B-9397-08002B2CF9AE}" pid="4" name="NXPowerLiteVersion">
    <vt:lpwstr>D8.0.11</vt:lpwstr>
  </property>
</Properties>
</file>