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1"/>
  </p:sldMasterIdLst>
  <p:notesMasterIdLst>
    <p:notesMasterId r:id="rId18"/>
  </p:notesMasterIdLst>
  <p:handoutMasterIdLst>
    <p:handoutMasterId r:id="rId19"/>
  </p:handoutMasterIdLst>
  <p:sldIdLst>
    <p:sldId id="2144212250" r:id="rId2"/>
    <p:sldId id="2144212376" r:id="rId3"/>
    <p:sldId id="2144212411" r:id="rId4"/>
    <p:sldId id="2144212272" r:id="rId5"/>
    <p:sldId id="2144212380" r:id="rId6"/>
    <p:sldId id="2144212382" r:id="rId7"/>
    <p:sldId id="2144212385" r:id="rId8"/>
    <p:sldId id="2144212403" r:id="rId9"/>
    <p:sldId id="2144212404" r:id="rId10"/>
    <p:sldId id="2144212405" r:id="rId11"/>
    <p:sldId id="2144212406" r:id="rId12"/>
    <p:sldId id="2144212407" r:id="rId13"/>
    <p:sldId id="2144212408" r:id="rId14"/>
    <p:sldId id="2144212409" r:id="rId15"/>
    <p:sldId id="2144212410" r:id="rId16"/>
    <p:sldId id="2144212412" r:id="rId17"/>
  </p:sldIdLst>
  <p:sldSz cx="12192000" cy="6858000"/>
  <p:notesSz cx="7315200" cy="12344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emplate" id="{DF6D6905-CE56-4881-8F3B-DC9C8C46948E}">
          <p14:sldIdLst>
            <p14:sldId id="2144212250"/>
          </p14:sldIdLst>
        </p14:section>
        <p14:section name="Agenda" id="{52776F56-C4B2-43A1-8AB8-C66725FD650D}">
          <p14:sldIdLst>
            <p14:sldId id="2144212376"/>
          </p14:sldIdLst>
        </p14:section>
        <p14:section name="Content" id="{FACCDBCA-29CE-45F5-9639-04B658B2E272}">
          <p14:sldIdLst>
            <p14:sldId id="2144212411"/>
            <p14:sldId id="2144212272"/>
            <p14:sldId id="2144212380"/>
            <p14:sldId id="2144212382"/>
            <p14:sldId id="2144212385"/>
            <p14:sldId id="2144212403"/>
            <p14:sldId id="2144212404"/>
            <p14:sldId id="2144212405"/>
            <p14:sldId id="2144212406"/>
            <p14:sldId id="2144212407"/>
            <p14:sldId id="2144212408"/>
            <p14:sldId id="2144212409"/>
            <p14:sldId id="2144212410"/>
            <p14:sldId id="214421241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888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elle Howell" initials="MH" lastIdx="4" clrIdx="0">
    <p:extLst>
      <p:ext uri="{19B8F6BF-5375-455C-9EA6-DF929625EA0E}">
        <p15:presenceInfo xmlns:p15="http://schemas.microsoft.com/office/powerpoint/2012/main" userId="Michelle Howel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3527"/>
    <a:srgbClr val="ACC4A7"/>
    <a:srgbClr val="E7E9EE"/>
    <a:srgbClr val="8CA98E"/>
    <a:srgbClr val="D9D9D9"/>
    <a:srgbClr val="C83530"/>
    <a:srgbClr val="6F9567"/>
    <a:srgbClr val="8BA985"/>
    <a:srgbClr val="54714D"/>
    <a:srgbClr val="6385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4" autoAdjust="0"/>
    <p:restoredTop sz="71484" autoAdjust="0"/>
  </p:normalViewPr>
  <p:slideViewPr>
    <p:cSldViewPr snapToGrid="0" showGuides="1">
      <p:cViewPr varScale="1">
        <p:scale>
          <a:sx n="59" d="100"/>
          <a:sy n="59" d="100"/>
        </p:scale>
        <p:origin x="1608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371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 showGuides="1">
      <p:cViewPr varScale="1">
        <p:scale>
          <a:sx n="47" d="100"/>
          <a:sy n="47" d="100"/>
        </p:scale>
        <p:origin x="3485" y="62"/>
      </p:cViewPr>
      <p:guideLst>
        <p:guide orient="horz" pos="3888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12D339-66A6-4728-9EDC-EE45B9553ED8}" type="doc">
      <dgm:prSet loTypeId="urn:microsoft.com/office/officeart/2005/8/layout/cycle2" loCatId="cycle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EA095A1A-8834-4581-9CEA-7920306C04D5}">
      <dgm:prSet custT="1"/>
      <dgm:spPr/>
      <dgm:t>
        <a:bodyPr/>
        <a:lstStyle/>
        <a:p>
          <a:r>
            <a:rPr lang="en-US" sz="2200" b="1" i="0" baseline="0" dirty="0"/>
            <a:t>Define Learning Objectives</a:t>
          </a:r>
          <a:endParaRPr lang="en-US" sz="2200" dirty="0"/>
        </a:p>
      </dgm:t>
    </dgm:pt>
    <dgm:pt modelId="{CE37EB98-192B-47CF-B8C8-0281B6B50347}" type="parTrans" cxnId="{E22DE539-F2B3-4069-9E50-D7DB30587C10}">
      <dgm:prSet/>
      <dgm:spPr/>
      <dgm:t>
        <a:bodyPr/>
        <a:lstStyle/>
        <a:p>
          <a:endParaRPr lang="en-US"/>
        </a:p>
      </dgm:t>
    </dgm:pt>
    <dgm:pt modelId="{BB207E90-EB67-46FF-9FAC-9884B33E4CEE}" type="sibTrans" cxnId="{E22DE539-F2B3-4069-9E50-D7DB30587C10}">
      <dgm:prSet custT="1"/>
      <dgm:spPr/>
      <dgm:t>
        <a:bodyPr/>
        <a:lstStyle/>
        <a:p>
          <a:endParaRPr lang="en-US" sz="2200"/>
        </a:p>
      </dgm:t>
    </dgm:pt>
    <dgm:pt modelId="{966ACAE3-3E3F-4821-8F4D-8A9832792D06}">
      <dgm:prSet custT="1"/>
      <dgm:spPr/>
      <dgm:t>
        <a:bodyPr/>
        <a:lstStyle/>
        <a:p>
          <a:r>
            <a:rPr lang="en-US" sz="2200" b="1" i="0" baseline="0" dirty="0"/>
            <a:t>Choose Question Formats</a:t>
          </a:r>
          <a:endParaRPr lang="en-US" sz="2200" dirty="0"/>
        </a:p>
      </dgm:t>
    </dgm:pt>
    <dgm:pt modelId="{60D6C90E-1042-470D-82DE-AD4D32FBE3A3}" type="parTrans" cxnId="{9B65F344-8E54-4CE1-9692-0D03AFFB2FE1}">
      <dgm:prSet/>
      <dgm:spPr/>
      <dgm:t>
        <a:bodyPr/>
        <a:lstStyle/>
        <a:p>
          <a:endParaRPr lang="en-US"/>
        </a:p>
      </dgm:t>
    </dgm:pt>
    <dgm:pt modelId="{FE378346-BC52-4C05-B520-E1848E55E572}" type="sibTrans" cxnId="{9B65F344-8E54-4CE1-9692-0D03AFFB2FE1}">
      <dgm:prSet custT="1"/>
      <dgm:spPr/>
      <dgm:t>
        <a:bodyPr/>
        <a:lstStyle/>
        <a:p>
          <a:endParaRPr lang="en-US" sz="2200"/>
        </a:p>
      </dgm:t>
    </dgm:pt>
    <dgm:pt modelId="{FB4008D0-B460-46A5-9B1D-155D75505979}">
      <dgm:prSet custT="1"/>
      <dgm:spPr/>
      <dgm:t>
        <a:bodyPr/>
        <a:lstStyle/>
        <a:p>
          <a:r>
            <a:rPr lang="en-US" sz="2200" b="1" i="0" baseline="0" dirty="0"/>
            <a:t>Utilize Quiz Design Tools</a:t>
          </a:r>
          <a:endParaRPr lang="en-US" sz="2200" dirty="0"/>
        </a:p>
      </dgm:t>
    </dgm:pt>
    <dgm:pt modelId="{35002F36-16A8-405A-B9C0-21181E968D09}" type="parTrans" cxnId="{AF1F3D10-CAF4-4317-B167-3A30C9934EB4}">
      <dgm:prSet/>
      <dgm:spPr/>
      <dgm:t>
        <a:bodyPr/>
        <a:lstStyle/>
        <a:p>
          <a:endParaRPr lang="en-US"/>
        </a:p>
      </dgm:t>
    </dgm:pt>
    <dgm:pt modelId="{D21B914C-0A14-402E-AD98-7E8F49643700}" type="sibTrans" cxnId="{AF1F3D10-CAF4-4317-B167-3A30C9934EB4}">
      <dgm:prSet custT="1"/>
      <dgm:spPr/>
      <dgm:t>
        <a:bodyPr/>
        <a:lstStyle/>
        <a:p>
          <a:endParaRPr lang="en-US" sz="2200"/>
        </a:p>
      </dgm:t>
    </dgm:pt>
    <dgm:pt modelId="{2DEE078F-F6AF-4E0E-87BC-8EE3C7AEF578}">
      <dgm:prSet custT="1"/>
      <dgm:spPr/>
      <dgm:t>
        <a:bodyPr/>
        <a:lstStyle/>
        <a:p>
          <a:r>
            <a:rPr lang="en-US" sz="2200" b="1" i="0" baseline="0" dirty="0"/>
            <a:t>Focus on Accessibility and Usability</a:t>
          </a:r>
          <a:endParaRPr lang="en-US" sz="2200" dirty="0"/>
        </a:p>
      </dgm:t>
    </dgm:pt>
    <dgm:pt modelId="{13EDD9D8-E18F-4240-BCB1-AD34EB41FA96}" type="parTrans" cxnId="{DE2D5B0D-6784-458F-9EBD-B9ABED607E62}">
      <dgm:prSet/>
      <dgm:spPr/>
      <dgm:t>
        <a:bodyPr/>
        <a:lstStyle/>
        <a:p>
          <a:endParaRPr lang="en-US"/>
        </a:p>
      </dgm:t>
    </dgm:pt>
    <dgm:pt modelId="{AEBAE075-5319-4233-AE92-B94F4D7F351A}" type="sibTrans" cxnId="{DE2D5B0D-6784-458F-9EBD-B9ABED607E62}">
      <dgm:prSet custT="1"/>
      <dgm:spPr/>
      <dgm:t>
        <a:bodyPr/>
        <a:lstStyle/>
        <a:p>
          <a:endParaRPr lang="en-US" sz="2200"/>
        </a:p>
      </dgm:t>
    </dgm:pt>
    <dgm:pt modelId="{68C2023A-51CB-4884-9704-4A1E9B4AFC1D}">
      <dgm:prSet custT="1"/>
      <dgm:spPr/>
      <dgm:t>
        <a:bodyPr/>
        <a:lstStyle/>
        <a:p>
          <a:r>
            <a:rPr lang="en-US" sz="2200" b="1" i="0" baseline="0" dirty="0"/>
            <a:t>Pilot and Refine</a:t>
          </a:r>
          <a:endParaRPr lang="en-US" sz="2200" dirty="0"/>
        </a:p>
      </dgm:t>
    </dgm:pt>
    <dgm:pt modelId="{3BFB277E-169E-49F6-A734-85BFC7F139AB}" type="parTrans" cxnId="{3ECD3562-7B17-4BEA-9FCC-17EF15597FA9}">
      <dgm:prSet/>
      <dgm:spPr/>
      <dgm:t>
        <a:bodyPr/>
        <a:lstStyle/>
        <a:p>
          <a:endParaRPr lang="en-US"/>
        </a:p>
      </dgm:t>
    </dgm:pt>
    <dgm:pt modelId="{09396C43-176E-483A-A24C-B5E9F5B4D242}" type="sibTrans" cxnId="{3ECD3562-7B17-4BEA-9FCC-17EF15597FA9}">
      <dgm:prSet custT="1"/>
      <dgm:spPr/>
      <dgm:t>
        <a:bodyPr/>
        <a:lstStyle/>
        <a:p>
          <a:endParaRPr lang="en-US" sz="2200"/>
        </a:p>
      </dgm:t>
    </dgm:pt>
    <dgm:pt modelId="{0E314059-94E1-487E-89F0-D209AA3CC37C}">
      <dgm:prSet custT="1"/>
      <dgm:spPr/>
      <dgm:t>
        <a:bodyPr/>
        <a:lstStyle/>
        <a:p>
          <a:r>
            <a:rPr lang="en-US" sz="2200" b="1" i="0" baseline="0" dirty="0"/>
            <a:t>Integrate into the Course</a:t>
          </a:r>
          <a:endParaRPr lang="en-US" sz="2200" dirty="0"/>
        </a:p>
      </dgm:t>
    </dgm:pt>
    <dgm:pt modelId="{01A4BE2E-2674-4885-9202-8860540E2C62}" type="parTrans" cxnId="{56026582-F826-4846-AD31-8D917B9E95C4}">
      <dgm:prSet/>
      <dgm:spPr/>
      <dgm:t>
        <a:bodyPr/>
        <a:lstStyle/>
        <a:p>
          <a:endParaRPr lang="en-US"/>
        </a:p>
      </dgm:t>
    </dgm:pt>
    <dgm:pt modelId="{08FB0AD6-AEAF-47CE-91D6-DDA2A15F6287}" type="sibTrans" cxnId="{56026582-F826-4846-AD31-8D917B9E95C4}">
      <dgm:prSet custT="1"/>
      <dgm:spPr/>
      <dgm:t>
        <a:bodyPr/>
        <a:lstStyle/>
        <a:p>
          <a:endParaRPr lang="en-US" sz="2200"/>
        </a:p>
      </dgm:t>
    </dgm:pt>
    <dgm:pt modelId="{FE514226-3DE0-4F23-B5B9-9A563A3CE151}" type="pres">
      <dgm:prSet presAssocID="{CB12D339-66A6-4728-9EDC-EE45B9553ED8}" presName="cycle" presStyleCnt="0">
        <dgm:presLayoutVars>
          <dgm:dir/>
          <dgm:resizeHandles val="exact"/>
        </dgm:presLayoutVars>
      </dgm:prSet>
      <dgm:spPr/>
    </dgm:pt>
    <dgm:pt modelId="{36DE2B02-A720-40B2-B69E-E945DC97A685}" type="pres">
      <dgm:prSet presAssocID="{EA095A1A-8834-4581-9CEA-7920306C04D5}" presName="node" presStyleLbl="node1" presStyleIdx="0" presStyleCnt="6" custScaleX="150247" custScaleY="132089">
        <dgm:presLayoutVars>
          <dgm:bulletEnabled val="1"/>
        </dgm:presLayoutVars>
      </dgm:prSet>
      <dgm:spPr/>
    </dgm:pt>
    <dgm:pt modelId="{07810AE8-8CEE-4E37-ADD7-E4291EA7D3ED}" type="pres">
      <dgm:prSet presAssocID="{BB207E90-EB67-46FF-9FAC-9884B33E4CEE}" presName="sibTrans" presStyleLbl="sibTrans2D1" presStyleIdx="0" presStyleCnt="6" custScaleX="150247" custScaleY="132089"/>
      <dgm:spPr/>
    </dgm:pt>
    <dgm:pt modelId="{965B5160-D262-4F63-95CA-866E87469825}" type="pres">
      <dgm:prSet presAssocID="{BB207E90-EB67-46FF-9FAC-9884B33E4CEE}" presName="connectorText" presStyleLbl="sibTrans2D1" presStyleIdx="0" presStyleCnt="6"/>
      <dgm:spPr/>
    </dgm:pt>
    <dgm:pt modelId="{164275FF-3706-4176-B1DE-7B8394AA0C1D}" type="pres">
      <dgm:prSet presAssocID="{966ACAE3-3E3F-4821-8F4D-8A9832792D06}" presName="node" presStyleLbl="node1" presStyleIdx="1" presStyleCnt="6" custScaleX="150247" custScaleY="132089" custRadScaleRad="132789" custRadScaleInc="9605">
        <dgm:presLayoutVars>
          <dgm:bulletEnabled val="1"/>
        </dgm:presLayoutVars>
      </dgm:prSet>
      <dgm:spPr/>
    </dgm:pt>
    <dgm:pt modelId="{1F369BC0-BBFD-41DE-9062-93A76153853B}" type="pres">
      <dgm:prSet presAssocID="{FE378346-BC52-4C05-B520-E1848E55E572}" presName="sibTrans" presStyleLbl="sibTrans2D1" presStyleIdx="1" presStyleCnt="6" custScaleX="150247" custScaleY="132089"/>
      <dgm:spPr/>
    </dgm:pt>
    <dgm:pt modelId="{7F7886A8-03F9-499A-BA40-5026DE134556}" type="pres">
      <dgm:prSet presAssocID="{FE378346-BC52-4C05-B520-E1848E55E572}" presName="connectorText" presStyleLbl="sibTrans2D1" presStyleIdx="1" presStyleCnt="6"/>
      <dgm:spPr/>
    </dgm:pt>
    <dgm:pt modelId="{DF0C7158-BB5D-4688-9670-9E44D8220962}" type="pres">
      <dgm:prSet presAssocID="{FB4008D0-B460-46A5-9B1D-155D75505979}" presName="node" presStyleLbl="node1" presStyleIdx="2" presStyleCnt="6" custScaleX="150247" custScaleY="132089" custRadScaleRad="127611" custRadScaleInc="-15836">
        <dgm:presLayoutVars>
          <dgm:bulletEnabled val="1"/>
        </dgm:presLayoutVars>
      </dgm:prSet>
      <dgm:spPr/>
    </dgm:pt>
    <dgm:pt modelId="{76930E8F-1147-4669-BA97-D82E5145C043}" type="pres">
      <dgm:prSet presAssocID="{D21B914C-0A14-402E-AD98-7E8F49643700}" presName="sibTrans" presStyleLbl="sibTrans2D1" presStyleIdx="2" presStyleCnt="6" custScaleX="150247" custScaleY="132089"/>
      <dgm:spPr/>
    </dgm:pt>
    <dgm:pt modelId="{87E7FD8D-D2A7-4590-BC67-0A34FDA1F7DC}" type="pres">
      <dgm:prSet presAssocID="{D21B914C-0A14-402E-AD98-7E8F49643700}" presName="connectorText" presStyleLbl="sibTrans2D1" presStyleIdx="2" presStyleCnt="6"/>
      <dgm:spPr/>
    </dgm:pt>
    <dgm:pt modelId="{1C1C24BA-CBE9-46E5-B7ED-386C9552A387}" type="pres">
      <dgm:prSet presAssocID="{2DEE078F-F6AF-4E0E-87BC-8EE3C7AEF578}" presName="node" presStyleLbl="node1" presStyleIdx="3" presStyleCnt="6" custScaleX="162439" custScaleY="132089">
        <dgm:presLayoutVars>
          <dgm:bulletEnabled val="1"/>
        </dgm:presLayoutVars>
      </dgm:prSet>
      <dgm:spPr/>
    </dgm:pt>
    <dgm:pt modelId="{9CD85DBE-6B1E-40D4-94EF-4D65B7A29864}" type="pres">
      <dgm:prSet presAssocID="{AEBAE075-5319-4233-AE92-B94F4D7F351A}" presName="sibTrans" presStyleLbl="sibTrans2D1" presStyleIdx="3" presStyleCnt="6" custScaleX="150247" custScaleY="132089"/>
      <dgm:spPr/>
    </dgm:pt>
    <dgm:pt modelId="{4E33B4AA-62CA-4852-8099-D98C78EED8C1}" type="pres">
      <dgm:prSet presAssocID="{AEBAE075-5319-4233-AE92-B94F4D7F351A}" presName="connectorText" presStyleLbl="sibTrans2D1" presStyleIdx="3" presStyleCnt="6"/>
      <dgm:spPr/>
    </dgm:pt>
    <dgm:pt modelId="{678FDDB5-3902-40A5-BE68-D87EEF6A1D34}" type="pres">
      <dgm:prSet presAssocID="{68C2023A-51CB-4884-9704-4A1E9B4AFC1D}" presName="node" presStyleLbl="node1" presStyleIdx="4" presStyleCnt="6" custScaleX="150247" custScaleY="132089" custRadScaleRad="126156" custRadScaleInc="24902">
        <dgm:presLayoutVars>
          <dgm:bulletEnabled val="1"/>
        </dgm:presLayoutVars>
      </dgm:prSet>
      <dgm:spPr/>
    </dgm:pt>
    <dgm:pt modelId="{595C7F1D-4FF1-4014-BDE0-ACAC3FEC8B39}" type="pres">
      <dgm:prSet presAssocID="{09396C43-176E-483A-A24C-B5E9F5B4D242}" presName="sibTrans" presStyleLbl="sibTrans2D1" presStyleIdx="4" presStyleCnt="6" custScaleX="150247" custScaleY="132089"/>
      <dgm:spPr/>
    </dgm:pt>
    <dgm:pt modelId="{72538A39-93B6-4DEF-98D1-A94716717804}" type="pres">
      <dgm:prSet presAssocID="{09396C43-176E-483A-A24C-B5E9F5B4D242}" presName="connectorText" presStyleLbl="sibTrans2D1" presStyleIdx="4" presStyleCnt="6"/>
      <dgm:spPr/>
    </dgm:pt>
    <dgm:pt modelId="{D6D2112B-BBD1-461D-96A5-2BD695E0C8E7}" type="pres">
      <dgm:prSet presAssocID="{0E314059-94E1-487E-89F0-D209AA3CC37C}" presName="node" presStyleLbl="node1" presStyleIdx="5" presStyleCnt="6" custScaleX="150247" custScaleY="132089" custRadScaleRad="138849" custRadScaleInc="-3547">
        <dgm:presLayoutVars>
          <dgm:bulletEnabled val="1"/>
        </dgm:presLayoutVars>
      </dgm:prSet>
      <dgm:spPr/>
    </dgm:pt>
    <dgm:pt modelId="{FFB4CA91-1466-46AE-8525-E178FA4BDFB4}" type="pres">
      <dgm:prSet presAssocID="{08FB0AD6-AEAF-47CE-91D6-DDA2A15F6287}" presName="sibTrans" presStyleLbl="sibTrans2D1" presStyleIdx="5" presStyleCnt="6" custScaleX="150247" custScaleY="132089"/>
      <dgm:spPr/>
    </dgm:pt>
    <dgm:pt modelId="{15FCD2A3-E8AE-480B-9901-D18DCA4B4417}" type="pres">
      <dgm:prSet presAssocID="{08FB0AD6-AEAF-47CE-91D6-DDA2A15F6287}" presName="connectorText" presStyleLbl="sibTrans2D1" presStyleIdx="5" presStyleCnt="6"/>
      <dgm:spPr/>
    </dgm:pt>
  </dgm:ptLst>
  <dgm:cxnLst>
    <dgm:cxn modelId="{DE2D5B0D-6784-458F-9EBD-B9ABED607E62}" srcId="{CB12D339-66A6-4728-9EDC-EE45B9553ED8}" destId="{2DEE078F-F6AF-4E0E-87BC-8EE3C7AEF578}" srcOrd="3" destOrd="0" parTransId="{13EDD9D8-E18F-4240-BCB1-AD34EB41FA96}" sibTransId="{AEBAE075-5319-4233-AE92-B94F4D7F351A}"/>
    <dgm:cxn modelId="{AF1F3D10-CAF4-4317-B167-3A30C9934EB4}" srcId="{CB12D339-66A6-4728-9EDC-EE45B9553ED8}" destId="{FB4008D0-B460-46A5-9B1D-155D75505979}" srcOrd="2" destOrd="0" parTransId="{35002F36-16A8-405A-B9C0-21181E968D09}" sibTransId="{D21B914C-0A14-402E-AD98-7E8F49643700}"/>
    <dgm:cxn modelId="{5B07E715-8085-443C-9072-747AE8DD1F5D}" type="presOf" srcId="{0E314059-94E1-487E-89F0-D209AA3CC37C}" destId="{D6D2112B-BBD1-461D-96A5-2BD695E0C8E7}" srcOrd="0" destOrd="0" presId="urn:microsoft.com/office/officeart/2005/8/layout/cycle2"/>
    <dgm:cxn modelId="{1BC3E417-4981-4920-9188-F2CF0FF25C60}" type="presOf" srcId="{D21B914C-0A14-402E-AD98-7E8F49643700}" destId="{87E7FD8D-D2A7-4590-BC67-0A34FDA1F7DC}" srcOrd="1" destOrd="0" presId="urn:microsoft.com/office/officeart/2005/8/layout/cycle2"/>
    <dgm:cxn modelId="{E6F76A18-AB62-4580-A7F3-B6697D2D88CA}" type="presOf" srcId="{FE378346-BC52-4C05-B520-E1848E55E572}" destId="{1F369BC0-BBFD-41DE-9062-93A76153853B}" srcOrd="0" destOrd="0" presId="urn:microsoft.com/office/officeart/2005/8/layout/cycle2"/>
    <dgm:cxn modelId="{9E7E6D1E-E30A-499E-BCBF-BFD3794DF51C}" type="presOf" srcId="{09396C43-176E-483A-A24C-B5E9F5B4D242}" destId="{72538A39-93B6-4DEF-98D1-A94716717804}" srcOrd="1" destOrd="0" presId="urn:microsoft.com/office/officeart/2005/8/layout/cycle2"/>
    <dgm:cxn modelId="{C51EA422-0540-4F59-8F4C-EAFAB0772803}" type="presOf" srcId="{FE378346-BC52-4C05-B520-E1848E55E572}" destId="{7F7886A8-03F9-499A-BA40-5026DE134556}" srcOrd="1" destOrd="0" presId="urn:microsoft.com/office/officeart/2005/8/layout/cycle2"/>
    <dgm:cxn modelId="{E22DE539-F2B3-4069-9E50-D7DB30587C10}" srcId="{CB12D339-66A6-4728-9EDC-EE45B9553ED8}" destId="{EA095A1A-8834-4581-9CEA-7920306C04D5}" srcOrd="0" destOrd="0" parTransId="{CE37EB98-192B-47CF-B8C8-0281B6B50347}" sibTransId="{BB207E90-EB67-46FF-9FAC-9884B33E4CEE}"/>
    <dgm:cxn modelId="{78F5585E-0BA4-4A71-B702-5656FAFAE5FF}" type="presOf" srcId="{08FB0AD6-AEAF-47CE-91D6-DDA2A15F6287}" destId="{FFB4CA91-1466-46AE-8525-E178FA4BDFB4}" srcOrd="0" destOrd="0" presId="urn:microsoft.com/office/officeart/2005/8/layout/cycle2"/>
    <dgm:cxn modelId="{3ECD3562-7B17-4BEA-9FCC-17EF15597FA9}" srcId="{CB12D339-66A6-4728-9EDC-EE45B9553ED8}" destId="{68C2023A-51CB-4884-9704-4A1E9B4AFC1D}" srcOrd="4" destOrd="0" parTransId="{3BFB277E-169E-49F6-A734-85BFC7F139AB}" sibTransId="{09396C43-176E-483A-A24C-B5E9F5B4D242}"/>
    <dgm:cxn modelId="{3DF91E63-B0B4-4FA2-B707-43305E8A0F3A}" type="presOf" srcId="{CB12D339-66A6-4728-9EDC-EE45B9553ED8}" destId="{FE514226-3DE0-4F23-B5B9-9A563A3CE151}" srcOrd="0" destOrd="0" presId="urn:microsoft.com/office/officeart/2005/8/layout/cycle2"/>
    <dgm:cxn modelId="{9B65F344-8E54-4CE1-9692-0D03AFFB2FE1}" srcId="{CB12D339-66A6-4728-9EDC-EE45B9553ED8}" destId="{966ACAE3-3E3F-4821-8F4D-8A9832792D06}" srcOrd="1" destOrd="0" parTransId="{60D6C90E-1042-470D-82DE-AD4D32FBE3A3}" sibTransId="{FE378346-BC52-4C05-B520-E1848E55E572}"/>
    <dgm:cxn modelId="{70CAD245-1F8A-42A5-B60E-599CF7E48A16}" type="presOf" srcId="{08FB0AD6-AEAF-47CE-91D6-DDA2A15F6287}" destId="{15FCD2A3-E8AE-480B-9901-D18DCA4B4417}" srcOrd="1" destOrd="0" presId="urn:microsoft.com/office/officeart/2005/8/layout/cycle2"/>
    <dgm:cxn modelId="{6D513D4E-61FE-41FB-BF1B-0B22D697D1D0}" type="presOf" srcId="{EA095A1A-8834-4581-9CEA-7920306C04D5}" destId="{36DE2B02-A720-40B2-B69E-E945DC97A685}" srcOrd="0" destOrd="0" presId="urn:microsoft.com/office/officeart/2005/8/layout/cycle2"/>
    <dgm:cxn modelId="{14335F54-D57C-4369-BF30-90DEB133E0B3}" type="presOf" srcId="{68C2023A-51CB-4884-9704-4A1E9B4AFC1D}" destId="{678FDDB5-3902-40A5-BE68-D87EEF6A1D34}" srcOrd="0" destOrd="0" presId="urn:microsoft.com/office/officeart/2005/8/layout/cycle2"/>
    <dgm:cxn modelId="{A0E3BC57-72D4-4A5E-9CE2-5BBAD2C707DE}" type="presOf" srcId="{D21B914C-0A14-402E-AD98-7E8F49643700}" destId="{76930E8F-1147-4669-BA97-D82E5145C043}" srcOrd="0" destOrd="0" presId="urn:microsoft.com/office/officeart/2005/8/layout/cycle2"/>
    <dgm:cxn modelId="{91D62478-EBB4-4A5C-8A90-0C8530447BA7}" type="presOf" srcId="{AEBAE075-5319-4233-AE92-B94F4D7F351A}" destId="{4E33B4AA-62CA-4852-8099-D98C78EED8C1}" srcOrd="1" destOrd="0" presId="urn:microsoft.com/office/officeart/2005/8/layout/cycle2"/>
    <dgm:cxn modelId="{56026582-F826-4846-AD31-8D917B9E95C4}" srcId="{CB12D339-66A6-4728-9EDC-EE45B9553ED8}" destId="{0E314059-94E1-487E-89F0-D209AA3CC37C}" srcOrd="5" destOrd="0" parTransId="{01A4BE2E-2674-4885-9202-8860540E2C62}" sibTransId="{08FB0AD6-AEAF-47CE-91D6-DDA2A15F6287}"/>
    <dgm:cxn modelId="{3E3E119D-17F4-405E-B3B7-F8D60B8FD2DF}" type="presOf" srcId="{BB207E90-EB67-46FF-9FAC-9884B33E4CEE}" destId="{07810AE8-8CEE-4E37-ADD7-E4291EA7D3ED}" srcOrd="0" destOrd="0" presId="urn:microsoft.com/office/officeart/2005/8/layout/cycle2"/>
    <dgm:cxn modelId="{59B687A2-B6E1-4693-A233-82CC3659A659}" type="presOf" srcId="{2DEE078F-F6AF-4E0E-87BC-8EE3C7AEF578}" destId="{1C1C24BA-CBE9-46E5-B7ED-386C9552A387}" srcOrd="0" destOrd="0" presId="urn:microsoft.com/office/officeart/2005/8/layout/cycle2"/>
    <dgm:cxn modelId="{9560D3B0-CF6B-430E-926F-D11FA7BD722B}" type="presOf" srcId="{FB4008D0-B460-46A5-9B1D-155D75505979}" destId="{DF0C7158-BB5D-4688-9670-9E44D8220962}" srcOrd="0" destOrd="0" presId="urn:microsoft.com/office/officeart/2005/8/layout/cycle2"/>
    <dgm:cxn modelId="{64280FB9-BB39-4F44-9A35-06E93FA8FB60}" type="presOf" srcId="{966ACAE3-3E3F-4821-8F4D-8A9832792D06}" destId="{164275FF-3706-4176-B1DE-7B8394AA0C1D}" srcOrd="0" destOrd="0" presId="urn:microsoft.com/office/officeart/2005/8/layout/cycle2"/>
    <dgm:cxn modelId="{CB3AF7BC-DF95-492E-A346-7097C93302BC}" type="presOf" srcId="{BB207E90-EB67-46FF-9FAC-9884B33E4CEE}" destId="{965B5160-D262-4F63-95CA-866E87469825}" srcOrd="1" destOrd="0" presId="urn:microsoft.com/office/officeart/2005/8/layout/cycle2"/>
    <dgm:cxn modelId="{7EDD6FED-963F-49F5-AED8-57AA45189588}" type="presOf" srcId="{09396C43-176E-483A-A24C-B5E9F5B4D242}" destId="{595C7F1D-4FF1-4014-BDE0-ACAC3FEC8B39}" srcOrd="0" destOrd="0" presId="urn:microsoft.com/office/officeart/2005/8/layout/cycle2"/>
    <dgm:cxn modelId="{23490BF8-525A-4B69-925F-105D38462D64}" type="presOf" srcId="{AEBAE075-5319-4233-AE92-B94F4D7F351A}" destId="{9CD85DBE-6B1E-40D4-94EF-4D65B7A29864}" srcOrd="0" destOrd="0" presId="urn:microsoft.com/office/officeart/2005/8/layout/cycle2"/>
    <dgm:cxn modelId="{EC0F2E5B-F52F-4468-BFF5-9F0FD325920C}" type="presParOf" srcId="{FE514226-3DE0-4F23-B5B9-9A563A3CE151}" destId="{36DE2B02-A720-40B2-B69E-E945DC97A685}" srcOrd="0" destOrd="0" presId="urn:microsoft.com/office/officeart/2005/8/layout/cycle2"/>
    <dgm:cxn modelId="{5D8A1C27-5120-4853-BF2A-27A826E009D6}" type="presParOf" srcId="{FE514226-3DE0-4F23-B5B9-9A563A3CE151}" destId="{07810AE8-8CEE-4E37-ADD7-E4291EA7D3ED}" srcOrd="1" destOrd="0" presId="urn:microsoft.com/office/officeart/2005/8/layout/cycle2"/>
    <dgm:cxn modelId="{2B0BCC69-50C1-4F17-A16F-AF57A41D1779}" type="presParOf" srcId="{07810AE8-8CEE-4E37-ADD7-E4291EA7D3ED}" destId="{965B5160-D262-4F63-95CA-866E87469825}" srcOrd="0" destOrd="0" presId="urn:microsoft.com/office/officeart/2005/8/layout/cycle2"/>
    <dgm:cxn modelId="{905F1724-0319-4D42-8DBB-01BAFF386F1A}" type="presParOf" srcId="{FE514226-3DE0-4F23-B5B9-9A563A3CE151}" destId="{164275FF-3706-4176-B1DE-7B8394AA0C1D}" srcOrd="2" destOrd="0" presId="urn:microsoft.com/office/officeart/2005/8/layout/cycle2"/>
    <dgm:cxn modelId="{8D6F3E2B-777F-4ADA-B79D-413CC5E76D98}" type="presParOf" srcId="{FE514226-3DE0-4F23-B5B9-9A563A3CE151}" destId="{1F369BC0-BBFD-41DE-9062-93A76153853B}" srcOrd="3" destOrd="0" presId="urn:microsoft.com/office/officeart/2005/8/layout/cycle2"/>
    <dgm:cxn modelId="{8DC23182-D19F-4722-8F74-7A283B75FFE6}" type="presParOf" srcId="{1F369BC0-BBFD-41DE-9062-93A76153853B}" destId="{7F7886A8-03F9-499A-BA40-5026DE134556}" srcOrd="0" destOrd="0" presId="urn:microsoft.com/office/officeart/2005/8/layout/cycle2"/>
    <dgm:cxn modelId="{62E54D9A-BC09-4830-BEF4-DECDBE312705}" type="presParOf" srcId="{FE514226-3DE0-4F23-B5B9-9A563A3CE151}" destId="{DF0C7158-BB5D-4688-9670-9E44D8220962}" srcOrd="4" destOrd="0" presId="urn:microsoft.com/office/officeart/2005/8/layout/cycle2"/>
    <dgm:cxn modelId="{8E05FB47-8712-49E3-9F58-5E04DF37FF97}" type="presParOf" srcId="{FE514226-3DE0-4F23-B5B9-9A563A3CE151}" destId="{76930E8F-1147-4669-BA97-D82E5145C043}" srcOrd="5" destOrd="0" presId="urn:microsoft.com/office/officeart/2005/8/layout/cycle2"/>
    <dgm:cxn modelId="{9C9FE197-3480-4795-97F2-F19FC4EC6BB7}" type="presParOf" srcId="{76930E8F-1147-4669-BA97-D82E5145C043}" destId="{87E7FD8D-D2A7-4590-BC67-0A34FDA1F7DC}" srcOrd="0" destOrd="0" presId="urn:microsoft.com/office/officeart/2005/8/layout/cycle2"/>
    <dgm:cxn modelId="{B84DAA3F-5FFC-4E05-B0CB-EEBD7BB09392}" type="presParOf" srcId="{FE514226-3DE0-4F23-B5B9-9A563A3CE151}" destId="{1C1C24BA-CBE9-46E5-B7ED-386C9552A387}" srcOrd="6" destOrd="0" presId="urn:microsoft.com/office/officeart/2005/8/layout/cycle2"/>
    <dgm:cxn modelId="{A586F57F-3ED1-4CFF-94E8-E1C8AC645D09}" type="presParOf" srcId="{FE514226-3DE0-4F23-B5B9-9A563A3CE151}" destId="{9CD85DBE-6B1E-40D4-94EF-4D65B7A29864}" srcOrd="7" destOrd="0" presId="urn:microsoft.com/office/officeart/2005/8/layout/cycle2"/>
    <dgm:cxn modelId="{57E79F17-DEA4-498C-8401-7AFCC6FCC12B}" type="presParOf" srcId="{9CD85DBE-6B1E-40D4-94EF-4D65B7A29864}" destId="{4E33B4AA-62CA-4852-8099-D98C78EED8C1}" srcOrd="0" destOrd="0" presId="urn:microsoft.com/office/officeart/2005/8/layout/cycle2"/>
    <dgm:cxn modelId="{02467CD6-4707-4F01-BFD8-5545CC8FE427}" type="presParOf" srcId="{FE514226-3DE0-4F23-B5B9-9A563A3CE151}" destId="{678FDDB5-3902-40A5-BE68-D87EEF6A1D34}" srcOrd="8" destOrd="0" presId="urn:microsoft.com/office/officeart/2005/8/layout/cycle2"/>
    <dgm:cxn modelId="{A2C23328-0789-4F4E-913E-18AEC813C49B}" type="presParOf" srcId="{FE514226-3DE0-4F23-B5B9-9A563A3CE151}" destId="{595C7F1D-4FF1-4014-BDE0-ACAC3FEC8B39}" srcOrd="9" destOrd="0" presId="urn:microsoft.com/office/officeart/2005/8/layout/cycle2"/>
    <dgm:cxn modelId="{7EB10989-53A4-4A22-BB4D-ED00403BE175}" type="presParOf" srcId="{595C7F1D-4FF1-4014-BDE0-ACAC3FEC8B39}" destId="{72538A39-93B6-4DEF-98D1-A94716717804}" srcOrd="0" destOrd="0" presId="urn:microsoft.com/office/officeart/2005/8/layout/cycle2"/>
    <dgm:cxn modelId="{6E2D5FD4-B1F2-48F3-B79D-F0578EF5B534}" type="presParOf" srcId="{FE514226-3DE0-4F23-B5B9-9A563A3CE151}" destId="{D6D2112B-BBD1-461D-96A5-2BD695E0C8E7}" srcOrd="10" destOrd="0" presId="urn:microsoft.com/office/officeart/2005/8/layout/cycle2"/>
    <dgm:cxn modelId="{CD507D4F-77C1-4EEE-A44A-46596C094C98}" type="presParOf" srcId="{FE514226-3DE0-4F23-B5B9-9A563A3CE151}" destId="{FFB4CA91-1466-46AE-8525-E178FA4BDFB4}" srcOrd="11" destOrd="0" presId="urn:microsoft.com/office/officeart/2005/8/layout/cycle2"/>
    <dgm:cxn modelId="{43532F80-61BB-48A2-A137-CAB104D249F2}" type="presParOf" srcId="{FFB4CA91-1466-46AE-8525-E178FA4BDFB4}" destId="{15FCD2A3-E8AE-480B-9901-D18DCA4B4417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04CF22-EA54-460C-94B9-50D6824E1579}" type="doc">
      <dgm:prSet loTypeId="urn:microsoft.com/office/officeart/2008/layout/LinedList" loCatId="list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35A392BC-ACEE-4101-AD70-97B6F1C5E2B3}">
      <dgm:prSet custT="1"/>
      <dgm:spPr/>
      <dgm:t>
        <a:bodyPr/>
        <a:lstStyle/>
        <a:p>
          <a:r>
            <a:rPr lang="en-US" sz="2800" dirty="0"/>
            <a:t>Reinforce knowledge through immediate testing</a:t>
          </a:r>
        </a:p>
      </dgm:t>
    </dgm:pt>
    <dgm:pt modelId="{9EE87286-2586-4DDD-B08A-6FA1A21E0C2C}" type="parTrans" cxnId="{486BECD8-B68A-4BE6-9472-E4E959F1EDBC}">
      <dgm:prSet/>
      <dgm:spPr/>
      <dgm:t>
        <a:bodyPr/>
        <a:lstStyle/>
        <a:p>
          <a:endParaRPr lang="en-US"/>
        </a:p>
      </dgm:t>
    </dgm:pt>
    <dgm:pt modelId="{EF8B164A-24C5-4297-A63C-06029885EBC9}" type="sibTrans" cxnId="{486BECD8-B68A-4BE6-9472-E4E959F1EDBC}">
      <dgm:prSet/>
      <dgm:spPr/>
      <dgm:t>
        <a:bodyPr/>
        <a:lstStyle/>
        <a:p>
          <a:endParaRPr lang="en-US"/>
        </a:p>
      </dgm:t>
    </dgm:pt>
    <dgm:pt modelId="{A00F0700-2D48-4D53-9944-3FE6241C5602}">
      <dgm:prSet custT="1"/>
      <dgm:spPr/>
      <dgm:t>
        <a:bodyPr/>
        <a:lstStyle/>
        <a:p>
          <a:r>
            <a:rPr lang="en-US" sz="2800" dirty="0"/>
            <a:t>Instant feedback to improve performance</a:t>
          </a:r>
        </a:p>
      </dgm:t>
    </dgm:pt>
    <dgm:pt modelId="{03A2CC58-BBAF-4385-90FA-432A0A4F0B22}" type="parTrans" cxnId="{9456533F-074A-4EB6-9BD8-9183ED71B677}">
      <dgm:prSet/>
      <dgm:spPr/>
      <dgm:t>
        <a:bodyPr/>
        <a:lstStyle/>
        <a:p>
          <a:endParaRPr lang="en-US"/>
        </a:p>
      </dgm:t>
    </dgm:pt>
    <dgm:pt modelId="{6E5D98F1-9558-4E61-AEC4-E0B939B0145E}" type="sibTrans" cxnId="{9456533F-074A-4EB6-9BD8-9183ED71B677}">
      <dgm:prSet/>
      <dgm:spPr/>
      <dgm:t>
        <a:bodyPr/>
        <a:lstStyle/>
        <a:p>
          <a:endParaRPr lang="en-US"/>
        </a:p>
      </dgm:t>
    </dgm:pt>
    <dgm:pt modelId="{273C3C5B-5F5C-4B88-8CD9-EE20B192AD4E}">
      <dgm:prSet custT="1"/>
      <dgm:spPr/>
      <dgm:t>
        <a:bodyPr/>
        <a:lstStyle/>
        <a:p>
          <a:r>
            <a:rPr lang="en-US" sz="2800" dirty="0"/>
            <a:t>Increased engagement through interactivity</a:t>
          </a:r>
        </a:p>
      </dgm:t>
    </dgm:pt>
    <dgm:pt modelId="{26F43D89-C8E3-47C8-918A-E692DA5DF2C2}" type="parTrans" cxnId="{5FB7D323-36BB-4CA7-B174-4EA32B70F9EF}">
      <dgm:prSet/>
      <dgm:spPr/>
      <dgm:t>
        <a:bodyPr/>
        <a:lstStyle/>
        <a:p>
          <a:endParaRPr lang="en-US"/>
        </a:p>
      </dgm:t>
    </dgm:pt>
    <dgm:pt modelId="{09FF968C-404E-43E4-9064-5E93BEBBB576}" type="sibTrans" cxnId="{5FB7D323-36BB-4CA7-B174-4EA32B70F9EF}">
      <dgm:prSet/>
      <dgm:spPr/>
      <dgm:t>
        <a:bodyPr/>
        <a:lstStyle/>
        <a:p>
          <a:endParaRPr lang="en-US"/>
        </a:p>
      </dgm:t>
    </dgm:pt>
    <dgm:pt modelId="{8CB5A344-DAF8-42D5-998B-F035410165B1}">
      <dgm:prSet custT="1"/>
      <dgm:spPr/>
      <dgm:t>
        <a:bodyPr/>
        <a:lstStyle/>
        <a:p>
          <a:r>
            <a:rPr lang="en-US" sz="2800" dirty="0"/>
            <a:t>Critical thinking development</a:t>
          </a:r>
        </a:p>
      </dgm:t>
    </dgm:pt>
    <dgm:pt modelId="{60B45A32-896B-4287-9D16-43524EC990E4}" type="parTrans" cxnId="{CABDCED7-1C79-4556-99B6-4CA254614D03}">
      <dgm:prSet/>
      <dgm:spPr/>
      <dgm:t>
        <a:bodyPr/>
        <a:lstStyle/>
        <a:p>
          <a:endParaRPr lang="en-US"/>
        </a:p>
      </dgm:t>
    </dgm:pt>
    <dgm:pt modelId="{D5AD7350-745A-483C-8DBD-0A272AE9F06E}" type="sibTrans" cxnId="{CABDCED7-1C79-4556-99B6-4CA254614D03}">
      <dgm:prSet/>
      <dgm:spPr/>
      <dgm:t>
        <a:bodyPr/>
        <a:lstStyle/>
        <a:p>
          <a:endParaRPr lang="en-US"/>
        </a:p>
      </dgm:t>
    </dgm:pt>
    <dgm:pt modelId="{28480A38-2D1F-49D1-A221-4141B9BD405F}" type="pres">
      <dgm:prSet presAssocID="{A804CF22-EA54-460C-94B9-50D6824E1579}" presName="vert0" presStyleCnt="0">
        <dgm:presLayoutVars>
          <dgm:dir/>
          <dgm:animOne val="branch"/>
          <dgm:animLvl val="lvl"/>
        </dgm:presLayoutVars>
      </dgm:prSet>
      <dgm:spPr/>
    </dgm:pt>
    <dgm:pt modelId="{0B9FB149-6406-4264-8D15-F1B199CB5A9C}" type="pres">
      <dgm:prSet presAssocID="{35A392BC-ACEE-4101-AD70-97B6F1C5E2B3}" presName="thickLine" presStyleLbl="alignNode1" presStyleIdx="0" presStyleCnt="4"/>
      <dgm:spPr/>
    </dgm:pt>
    <dgm:pt modelId="{DD7EBE4F-17F5-4E9A-A8D8-17BFA8426B8A}" type="pres">
      <dgm:prSet presAssocID="{35A392BC-ACEE-4101-AD70-97B6F1C5E2B3}" presName="horz1" presStyleCnt="0"/>
      <dgm:spPr/>
    </dgm:pt>
    <dgm:pt modelId="{B522694E-A620-4F56-8335-203C36151B17}" type="pres">
      <dgm:prSet presAssocID="{35A392BC-ACEE-4101-AD70-97B6F1C5E2B3}" presName="tx1" presStyleLbl="revTx" presStyleIdx="0" presStyleCnt="4"/>
      <dgm:spPr/>
    </dgm:pt>
    <dgm:pt modelId="{1C6897A6-E02B-4873-8C3A-3F5320AFED37}" type="pres">
      <dgm:prSet presAssocID="{35A392BC-ACEE-4101-AD70-97B6F1C5E2B3}" presName="vert1" presStyleCnt="0"/>
      <dgm:spPr/>
    </dgm:pt>
    <dgm:pt modelId="{7E40C27A-A0C6-4A35-941C-25FDFCCA69F5}" type="pres">
      <dgm:prSet presAssocID="{A00F0700-2D48-4D53-9944-3FE6241C5602}" presName="thickLine" presStyleLbl="alignNode1" presStyleIdx="1" presStyleCnt="4"/>
      <dgm:spPr/>
    </dgm:pt>
    <dgm:pt modelId="{CB14BA01-68B8-4684-8E38-5D031ED6EB32}" type="pres">
      <dgm:prSet presAssocID="{A00F0700-2D48-4D53-9944-3FE6241C5602}" presName="horz1" presStyleCnt="0"/>
      <dgm:spPr/>
    </dgm:pt>
    <dgm:pt modelId="{A350B925-D4A1-4FA1-9759-43B74EA8A7ED}" type="pres">
      <dgm:prSet presAssocID="{A00F0700-2D48-4D53-9944-3FE6241C5602}" presName="tx1" presStyleLbl="revTx" presStyleIdx="1" presStyleCnt="4"/>
      <dgm:spPr/>
    </dgm:pt>
    <dgm:pt modelId="{2B4D271D-46CD-4F0D-B416-F2DAECB2B38E}" type="pres">
      <dgm:prSet presAssocID="{A00F0700-2D48-4D53-9944-3FE6241C5602}" presName="vert1" presStyleCnt="0"/>
      <dgm:spPr/>
    </dgm:pt>
    <dgm:pt modelId="{3700EE10-EA67-4E9A-B8F5-C5DF1B46C0F7}" type="pres">
      <dgm:prSet presAssocID="{273C3C5B-5F5C-4B88-8CD9-EE20B192AD4E}" presName="thickLine" presStyleLbl="alignNode1" presStyleIdx="2" presStyleCnt="4"/>
      <dgm:spPr/>
    </dgm:pt>
    <dgm:pt modelId="{9ECF55E2-2717-4B32-AED6-79760CBA76DA}" type="pres">
      <dgm:prSet presAssocID="{273C3C5B-5F5C-4B88-8CD9-EE20B192AD4E}" presName="horz1" presStyleCnt="0"/>
      <dgm:spPr/>
    </dgm:pt>
    <dgm:pt modelId="{DC725CB1-17C7-41A1-9246-D4AD86B93C09}" type="pres">
      <dgm:prSet presAssocID="{273C3C5B-5F5C-4B88-8CD9-EE20B192AD4E}" presName="tx1" presStyleLbl="revTx" presStyleIdx="2" presStyleCnt="4"/>
      <dgm:spPr/>
    </dgm:pt>
    <dgm:pt modelId="{99557EEB-8F85-4F35-A7A8-3382C0DBF941}" type="pres">
      <dgm:prSet presAssocID="{273C3C5B-5F5C-4B88-8CD9-EE20B192AD4E}" presName="vert1" presStyleCnt="0"/>
      <dgm:spPr/>
    </dgm:pt>
    <dgm:pt modelId="{640A938D-8BED-497E-96F3-B7B9D48E09A0}" type="pres">
      <dgm:prSet presAssocID="{8CB5A344-DAF8-42D5-998B-F035410165B1}" presName="thickLine" presStyleLbl="alignNode1" presStyleIdx="3" presStyleCnt="4"/>
      <dgm:spPr/>
    </dgm:pt>
    <dgm:pt modelId="{97CC237E-9743-4F8D-82A4-0FC59A0749B3}" type="pres">
      <dgm:prSet presAssocID="{8CB5A344-DAF8-42D5-998B-F035410165B1}" presName="horz1" presStyleCnt="0"/>
      <dgm:spPr/>
    </dgm:pt>
    <dgm:pt modelId="{D1158240-AA84-491D-8128-72538AEC1F51}" type="pres">
      <dgm:prSet presAssocID="{8CB5A344-DAF8-42D5-998B-F035410165B1}" presName="tx1" presStyleLbl="revTx" presStyleIdx="3" presStyleCnt="4"/>
      <dgm:spPr/>
    </dgm:pt>
    <dgm:pt modelId="{FF3805A5-9C76-4933-8AFB-2B6F316D320F}" type="pres">
      <dgm:prSet presAssocID="{8CB5A344-DAF8-42D5-998B-F035410165B1}" presName="vert1" presStyleCnt="0"/>
      <dgm:spPr/>
    </dgm:pt>
  </dgm:ptLst>
  <dgm:cxnLst>
    <dgm:cxn modelId="{5FB7D323-36BB-4CA7-B174-4EA32B70F9EF}" srcId="{A804CF22-EA54-460C-94B9-50D6824E1579}" destId="{273C3C5B-5F5C-4B88-8CD9-EE20B192AD4E}" srcOrd="2" destOrd="0" parTransId="{26F43D89-C8E3-47C8-918A-E692DA5DF2C2}" sibTransId="{09FF968C-404E-43E4-9064-5E93BEBBB576}"/>
    <dgm:cxn modelId="{9456533F-074A-4EB6-9BD8-9183ED71B677}" srcId="{A804CF22-EA54-460C-94B9-50D6824E1579}" destId="{A00F0700-2D48-4D53-9944-3FE6241C5602}" srcOrd="1" destOrd="0" parTransId="{03A2CC58-BBAF-4385-90FA-432A0A4F0B22}" sibTransId="{6E5D98F1-9558-4E61-AEC4-E0B939B0145E}"/>
    <dgm:cxn modelId="{5D79C95F-5C0E-4987-9866-3A9A95C67874}" type="presOf" srcId="{A00F0700-2D48-4D53-9944-3FE6241C5602}" destId="{A350B925-D4A1-4FA1-9759-43B74EA8A7ED}" srcOrd="0" destOrd="0" presId="urn:microsoft.com/office/officeart/2008/layout/LinedList"/>
    <dgm:cxn modelId="{4578664C-68BD-488D-A295-970A7990520B}" type="presOf" srcId="{35A392BC-ACEE-4101-AD70-97B6F1C5E2B3}" destId="{B522694E-A620-4F56-8335-203C36151B17}" srcOrd="0" destOrd="0" presId="urn:microsoft.com/office/officeart/2008/layout/LinedList"/>
    <dgm:cxn modelId="{E87B5D72-04BB-4B74-95FF-4608F5C4B3A5}" type="presOf" srcId="{A804CF22-EA54-460C-94B9-50D6824E1579}" destId="{28480A38-2D1F-49D1-A221-4141B9BD405F}" srcOrd="0" destOrd="0" presId="urn:microsoft.com/office/officeart/2008/layout/LinedList"/>
    <dgm:cxn modelId="{BC65F058-26A7-45ED-93B9-6DC693123649}" type="presOf" srcId="{8CB5A344-DAF8-42D5-998B-F035410165B1}" destId="{D1158240-AA84-491D-8128-72538AEC1F51}" srcOrd="0" destOrd="0" presId="urn:microsoft.com/office/officeart/2008/layout/LinedList"/>
    <dgm:cxn modelId="{AFD4DE83-FAC5-4E8A-B5BA-0B7E0C1BDC53}" type="presOf" srcId="{273C3C5B-5F5C-4B88-8CD9-EE20B192AD4E}" destId="{DC725CB1-17C7-41A1-9246-D4AD86B93C09}" srcOrd="0" destOrd="0" presId="urn:microsoft.com/office/officeart/2008/layout/LinedList"/>
    <dgm:cxn modelId="{CABDCED7-1C79-4556-99B6-4CA254614D03}" srcId="{A804CF22-EA54-460C-94B9-50D6824E1579}" destId="{8CB5A344-DAF8-42D5-998B-F035410165B1}" srcOrd="3" destOrd="0" parTransId="{60B45A32-896B-4287-9D16-43524EC990E4}" sibTransId="{D5AD7350-745A-483C-8DBD-0A272AE9F06E}"/>
    <dgm:cxn modelId="{486BECD8-B68A-4BE6-9472-E4E959F1EDBC}" srcId="{A804CF22-EA54-460C-94B9-50D6824E1579}" destId="{35A392BC-ACEE-4101-AD70-97B6F1C5E2B3}" srcOrd="0" destOrd="0" parTransId="{9EE87286-2586-4DDD-B08A-6FA1A21E0C2C}" sibTransId="{EF8B164A-24C5-4297-A63C-06029885EBC9}"/>
    <dgm:cxn modelId="{641D10D3-7319-4B26-8EBC-A4B97E57CC2F}" type="presParOf" srcId="{28480A38-2D1F-49D1-A221-4141B9BD405F}" destId="{0B9FB149-6406-4264-8D15-F1B199CB5A9C}" srcOrd="0" destOrd="0" presId="urn:microsoft.com/office/officeart/2008/layout/LinedList"/>
    <dgm:cxn modelId="{43A36C02-5D24-4BEB-BC26-B8201DCAF554}" type="presParOf" srcId="{28480A38-2D1F-49D1-A221-4141B9BD405F}" destId="{DD7EBE4F-17F5-4E9A-A8D8-17BFA8426B8A}" srcOrd="1" destOrd="0" presId="urn:microsoft.com/office/officeart/2008/layout/LinedList"/>
    <dgm:cxn modelId="{CBEE84EF-9772-4967-A3F5-D5A55342B885}" type="presParOf" srcId="{DD7EBE4F-17F5-4E9A-A8D8-17BFA8426B8A}" destId="{B522694E-A620-4F56-8335-203C36151B17}" srcOrd="0" destOrd="0" presId="urn:microsoft.com/office/officeart/2008/layout/LinedList"/>
    <dgm:cxn modelId="{4508558C-EFA9-4916-A969-C979D5F5AC5E}" type="presParOf" srcId="{DD7EBE4F-17F5-4E9A-A8D8-17BFA8426B8A}" destId="{1C6897A6-E02B-4873-8C3A-3F5320AFED37}" srcOrd="1" destOrd="0" presId="urn:microsoft.com/office/officeart/2008/layout/LinedList"/>
    <dgm:cxn modelId="{80FF923E-CAEE-49FE-AB75-222150D86F04}" type="presParOf" srcId="{28480A38-2D1F-49D1-A221-4141B9BD405F}" destId="{7E40C27A-A0C6-4A35-941C-25FDFCCA69F5}" srcOrd="2" destOrd="0" presId="urn:microsoft.com/office/officeart/2008/layout/LinedList"/>
    <dgm:cxn modelId="{1E8E0378-9DDE-400D-8236-375717E1B079}" type="presParOf" srcId="{28480A38-2D1F-49D1-A221-4141B9BD405F}" destId="{CB14BA01-68B8-4684-8E38-5D031ED6EB32}" srcOrd="3" destOrd="0" presId="urn:microsoft.com/office/officeart/2008/layout/LinedList"/>
    <dgm:cxn modelId="{F6EED8CE-2F60-44B0-A320-60A0B8961A1D}" type="presParOf" srcId="{CB14BA01-68B8-4684-8E38-5D031ED6EB32}" destId="{A350B925-D4A1-4FA1-9759-43B74EA8A7ED}" srcOrd="0" destOrd="0" presId="urn:microsoft.com/office/officeart/2008/layout/LinedList"/>
    <dgm:cxn modelId="{E5A624C3-37AA-4F32-AFF4-74B8AD7B60E6}" type="presParOf" srcId="{CB14BA01-68B8-4684-8E38-5D031ED6EB32}" destId="{2B4D271D-46CD-4F0D-B416-F2DAECB2B38E}" srcOrd="1" destOrd="0" presId="urn:microsoft.com/office/officeart/2008/layout/LinedList"/>
    <dgm:cxn modelId="{CB46CC7B-9AB8-4AB1-8238-EE5D153A9A5F}" type="presParOf" srcId="{28480A38-2D1F-49D1-A221-4141B9BD405F}" destId="{3700EE10-EA67-4E9A-B8F5-C5DF1B46C0F7}" srcOrd="4" destOrd="0" presId="urn:microsoft.com/office/officeart/2008/layout/LinedList"/>
    <dgm:cxn modelId="{7E96C218-2FB2-414A-8F0A-2BDEAFA98E27}" type="presParOf" srcId="{28480A38-2D1F-49D1-A221-4141B9BD405F}" destId="{9ECF55E2-2717-4B32-AED6-79760CBA76DA}" srcOrd="5" destOrd="0" presId="urn:microsoft.com/office/officeart/2008/layout/LinedList"/>
    <dgm:cxn modelId="{0BD198D9-1D64-4F83-A23F-8D4B9A2C4219}" type="presParOf" srcId="{9ECF55E2-2717-4B32-AED6-79760CBA76DA}" destId="{DC725CB1-17C7-41A1-9246-D4AD86B93C09}" srcOrd="0" destOrd="0" presId="urn:microsoft.com/office/officeart/2008/layout/LinedList"/>
    <dgm:cxn modelId="{81A863F3-39C6-46B6-9054-D41D53923A4D}" type="presParOf" srcId="{9ECF55E2-2717-4B32-AED6-79760CBA76DA}" destId="{99557EEB-8F85-4F35-A7A8-3382C0DBF941}" srcOrd="1" destOrd="0" presId="urn:microsoft.com/office/officeart/2008/layout/LinedList"/>
    <dgm:cxn modelId="{1084CDB2-43AB-4EA8-82B9-A4625FEA48F1}" type="presParOf" srcId="{28480A38-2D1F-49D1-A221-4141B9BD405F}" destId="{640A938D-8BED-497E-96F3-B7B9D48E09A0}" srcOrd="6" destOrd="0" presId="urn:microsoft.com/office/officeart/2008/layout/LinedList"/>
    <dgm:cxn modelId="{1EBFB9C4-2B24-4802-8869-032B3B709A50}" type="presParOf" srcId="{28480A38-2D1F-49D1-A221-4141B9BD405F}" destId="{97CC237E-9743-4F8D-82A4-0FC59A0749B3}" srcOrd="7" destOrd="0" presId="urn:microsoft.com/office/officeart/2008/layout/LinedList"/>
    <dgm:cxn modelId="{4070E37A-04C1-4796-9493-0F3967A40F20}" type="presParOf" srcId="{97CC237E-9743-4F8D-82A4-0FC59A0749B3}" destId="{D1158240-AA84-491D-8128-72538AEC1F51}" srcOrd="0" destOrd="0" presId="urn:microsoft.com/office/officeart/2008/layout/LinedList"/>
    <dgm:cxn modelId="{5EDC4B36-1516-4798-B4A5-0EE478BF1188}" type="presParOf" srcId="{97CC237E-9743-4F8D-82A4-0FC59A0749B3}" destId="{FF3805A5-9C76-4933-8AFB-2B6F316D320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37991D0-1017-4CE8-83D4-8FBA576FE405}" type="doc">
      <dgm:prSet loTypeId="urn:microsoft.com/office/officeart/2018/2/layout/IconCircle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A368BC97-8F90-4301-9C7E-D567CA05AF98}">
      <dgm:prSet/>
      <dgm:spPr/>
      <dgm:t>
        <a:bodyPr/>
        <a:lstStyle/>
        <a:p>
          <a:r>
            <a:rPr lang="en-US"/>
            <a:t>Monitor students' progress through reports.</a:t>
          </a:r>
        </a:p>
      </dgm:t>
    </dgm:pt>
    <dgm:pt modelId="{CEDAB376-7BA6-4D9E-803C-F66F7BFEB7DC}" type="parTrans" cxnId="{23382A0D-BD65-43FB-A2DE-416ED70E63C5}">
      <dgm:prSet/>
      <dgm:spPr/>
      <dgm:t>
        <a:bodyPr/>
        <a:lstStyle/>
        <a:p>
          <a:endParaRPr lang="en-US"/>
        </a:p>
      </dgm:t>
    </dgm:pt>
    <dgm:pt modelId="{FAA0DF9F-0B40-4C36-8B1D-0706177F3EC0}" type="sibTrans" cxnId="{23382A0D-BD65-43FB-A2DE-416ED70E63C5}">
      <dgm:prSet/>
      <dgm:spPr/>
      <dgm:t>
        <a:bodyPr/>
        <a:lstStyle/>
        <a:p>
          <a:endParaRPr lang="en-US"/>
        </a:p>
      </dgm:t>
    </dgm:pt>
    <dgm:pt modelId="{B6AE89CB-2F2A-49DD-94BF-0D0A1FCC82FB}">
      <dgm:prSet/>
      <dgm:spPr/>
      <dgm:t>
        <a:bodyPr/>
        <a:lstStyle/>
        <a:p>
          <a:r>
            <a:rPr lang="en-US"/>
            <a:t>Save time with automated grading.</a:t>
          </a:r>
        </a:p>
      </dgm:t>
    </dgm:pt>
    <dgm:pt modelId="{4954C671-4633-43B1-A89F-4F9B3FB5235A}" type="parTrans" cxnId="{9897C41F-63A9-4DBD-8847-DFFDCB707422}">
      <dgm:prSet/>
      <dgm:spPr/>
      <dgm:t>
        <a:bodyPr/>
        <a:lstStyle/>
        <a:p>
          <a:endParaRPr lang="en-US"/>
        </a:p>
      </dgm:t>
    </dgm:pt>
    <dgm:pt modelId="{D0741C68-C118-4412-9A61-4C23BBDE5084}" type="sibTrans" cxnId="{9897C41F-63A9-4DBD-8847-DFFDCB707422}">
      <dgm:prSet/>
      <dgm:spPr/>
      <dgm:t>
        <a:bodyPr/>
        <a:lstStyle/>
        <a:p>
          <a:endParaRPr lang="en-US"/>
        </a:p>
      </dgm:t>
    </dgm:pt>
    <dgm:pt modelId="{287B2745-6496-4269-A11B-40A08F4B2DF7}">
      <dgm:prSet/>
      <dgm:spPr/>
      <dgm:t>
        <a:bodyPr/>
        <a:lstStyle/>
        <a:p>
          <a:r>
            <a:rPr lang="en-US"/>
            <a:t>Adjust lessons based on quiz results.</a:t>
          </a:r>
        </a:p>
      </dgm:t>
    </dgm:pt>
    <dgm:pt modelId="{D7876209-0A6F-4C5F-B53C-7DA0D46FB690}" type="parTrans" cxnId="{46D56360-40B3-4517-80B3-CE5E59BB9441}">
      <dgm:prSet/>
      <dgm:spPr/>
      <dgm:t>
        <a:bodyPr/>
        <a:lstStyle/>
        <a:p>
          <a:endParaRPr lang="en-US"/>
        </a:p>
      </dgm:t>
    </dgm:pt>
    <dgm:pt modelId="{80D8609A-416E-4F2A-B085-D48723F12D47}" type="sibTrans" cxnId="{46D56360-40B3-4517-80B3-CE5E59BB9441}">
      <dgm:prSet/>
      <dgm:spPr/>
      <dgm:t>
        <a:bodyPr/>
        <a:lstStyle/>
        <a:p>
          <a:endParaRPr lang="en-US"/>
        </a:p>
      </dgm:t>
    </dgm:pt>
    <dgm:pt modelId="{F1137502-9A10-4545-91E8-2EC30D31453D}">
      <dgm:prSet/>
      <dgm:spPr/>
      <dgm:t>
        <a:bodyPr/>
        <a:lstStyle/>
        <a:p>
          <a:r>
            <a:rPr lang="en-US"/>
            <a:t>Encouraging students' active engagement.</a:t>
          </a:r>
        </a:p>
      </dgm:t>
    </dgm:pt>
    <dgm:pt modelId="{A9B0F8C3-B6EB-41CA-B998-32089776613A}" type="parTrans" cxnId="{CDA145EA-4E23-458A-A501-2F703657CE53}">
      <dgm:prSet/>
      <dgm:spPr/>
      <dgm:t>
        <a:bodyPr/>
        <a:lstStyle/>
        <a:p>
          <a:endParaRPr lang="en-US"/>
        </a:p>
      </dgm:t>
    </dgm:pt>
    <dgm:pt modelId="{5C4B0BCC-B3FD-47CD-8654-76590A1298FA}" type="sibTrans" cxnId="{CDA145EA-4E23-458A-A501-2F703657CE53}">
      <dgm:prSet/>
      <dgm:spPr/>
      <dgm:t>
        <a:bodyPr/>
        <a:lstStyle/>
        <a:p>
          <a:endParaRPr lang="en-US"/>
        </a:p>
      </dgm:t>
    </dgm:pt>
    <dgm:pt modelId="{B2163362-D245-4128-B72A-F3FA670FF94B}" type="pres">
      <dgm:prSet presAssocID="{337991D0-1017-4CE8-83D4-8FBA576FE405}" presName="root" presStyleCnt="0">
        <dgm:presLayoutVars>
          <dgm:dir/>
          <dgm:resizeHandles val="exact"/>
        </dgm:presLayoutVars>
      </dgm:prSet>
      <dgm:spPr/>
    </dgm:pt>
    <dgm:pt modelId="{22A1B22B-2898-41AE-AC95-51DA4AA1CC5E}" type="pres">
      <dgm:prSet presAssocID="{337991D0-1017-4CE8-83D4-8FBA576FE405}" presName="container" presStyleCnt="0">
        <dgm:presLayoutVars>
          <dgm:dir/>
          <dgm:resizeHandles val="exact"/>
        </dgm:presLayoutVars>
      </dgm:prSet>
      <dgm:spPr/>
    </dgm:pt>
    <dgm:pt modelId="{C43D25C8-82F0-4097-8B34-C93927ADBE79}" type="pres">
      <dgm:prSet presAssocID="{A368BC97-8F90-4301-9C7E-D567CA05AF98}" presName="compNode" presStyleCnt="0"/>
      <dgm:spPr/>
    </dgm:pt>
    <dgm:pt modelId="{E9C922C4-D9D9-4EA2-8027-59EA9ADA7655}" type="pres">
      <dgm:prSet presAssocID="{A368BC97-8F90-4301-9C7E-D567CA05AF98}" presName="iconBgRect" presStyleLbl="bgShp" presStyleIdx="0" presStyleCnt="4"/>
      <dgm:spPr/>
    </dgm:pt>
    <dgm:pt modelId="{B1688A7E-1321-4922-B58E-F801F85C9F14}" type="pres">
      <dgm:prSet presAssocID="{A368BC97-8F90-4301-9C7E-D567CA05AF9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atistics"/>
        </a:ext>
      </dgm:extLst>
    </dgm:pt>
    <dgm:pt modelId="{B79125E3-E45C-41E2-8A97-56C2280117B4}" type="pres">
      <dgm:prSet presAssocID="{A368BC97-8F90-4301-9C7E-D567CA05AF98}" presName="spaceRect" presStyleCnt="0"/>
      <dgm:spPr/>
    </dgm:pt>
    <dgm:pt modelId="{CD62A3F3-F126-4BC1-8321-8C951A3A03EB}" type="pres">
      <dgm:prSet presAssocID="{A368BC97-8F90-4301-9C7E-D567CA05AF98}" presName="textRect" presStyleLbl="revTx" presStyleIdx="0" presStyleCnt="4">
        <dgm:presLayoutVars>
          <dgm:chMax val="1"/>
          <dgm:chPref val="1"/>
        </dgm:presLayoutVars>
      </dgm:prSet>
      <dgm:spPr/>
    </dgm:pt>
    <dgm:pt modelId="{7885AECC-612F-44D6-9057-EA0DFB90CE13}" type="pres">
      <dgm:prSet presAssocID="{FAA0DF9F-0B40-4C36-8B1D-0706177F3EC0}" presName="sibTrans" presStyleLbl="sibTrans2D1" presStyleIdx="0" presStyleCnt="0"/>
      <dgm:spPr/>
    </dgm:pt>
    <dgm:pt modelId="{7949B52E-7066-4FD1-8AB9-CCD5456F9361}" type="pres">
      <dgm:prSet presAssocID="{B6AE89CB-2F2A-49DD-94BF-0D0A1FCC82FB}" presName="compNode" presStyleCnt="0"/>
      <dgm:spPr/>
    </dgm:pt>
    <dgm:pt modelId="{B547BB45-2C55-4836-8E5D-AB79F17F2349}" type="pres">
      <dgm:prSet presAssocID="{B6AE89CB-2F2A-49DD-94BF-0D0A1FCC82FB}" presName="iconBgRect" presStyleLbl="bgShp" presStyleIdx="1" presStyleCnt="4"/>
      <dgm:spPr/>
    </dgm:pt>
    <dgm:pt modelId="{AF0665E5-12DA-45BE-BC06-827AB535490D}" type="pres">
      <dgm:prSet presAssocID="{B6AE89CB-2F2A-49DD-94BF-0D0A1FCC82FB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F0E9024F-AF13-49EA-AA3D-FB6D5BC6E9CB}" type="pres">
      <dgm:prSet presAssocID="{B6AE89CB-2F2A-49DD-94BF-0D0A1FCC82FB}" presName="spaceRect" presStyleCnt="0"/>
      <dgm:spPr/>
    </dgm:pt>
    <dgm:pt modelId="{118AA2F8-EBB7-4244-B3F0-4EE79351194D}" type="pres">
      <dgm:prSet presAssocID="{B6AE89CB-2F2A-49DD-94BF-0D0A1FCC82FB}" presName="textRect" presStyleLbl="revTx" presStyleIdx="1" presStyleCnt="4">
        <dgm:presLayoutVars>
          <dgm:chMax val="1"/>
          <dgm:chPref val="1"/>
        </dgm:presLayoutVars>
      </dgm:prSet>
      <dgm:spPr/>
    </dgm:pt>
    <dgm:pt modelId="{EFE44473-C36E-477D-A7DA-F0D0EA44C40B}" type="pres">
      <dgm:prSet presAssocID="{D0741C68-C118-4412-9A61-4C23BBDE5084}" presName="sibTrans" presStyleLbl="sibTrans2D1" presStyleIdx="0" presStyleCnt="0"/>
      <dgm:spPr/>
    </dgm:pt>
    <dgm:pt modelId="{F8A1EA61-CEEF-48E8-BF1F-F1C763FE325A}" type="pres">
      <dgm:prSet presAssocID="{287B2745-6496-4269-A11B-40A08F4B2DF7}" presName="compNode" presStyleCnt="0"/>
      <dgm:spPr/>
    </dgm:pt>
    <dgm:pt modelId="{427113AF-9569-405F-B5A0-D5FD261C0041}" type="pres">
      <dgm:prSet presAssocID="{287B2745-6496-4269-A11B-40A08F4B2DF7}" presName="iconBgRect" presStyleLbl="bgShp" presStyleIdx="2" presStyleCnt="4"/>
      <dgm:spPr/>
    </dgm:pt>
    <dgm:pt modelId="{5D35BCCA-D81A-49DF-A184-6909BA8D2200}" type="pres">
      <dgm:prSet presAssocID="{287B2745-6496-4269-A11B-40A08F4B2DF7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9B2BD585-5DF5-41D9-9C84-C8AAC3874A00}" type="pres">
      <dgm:prSet presAssocID="{287B2745-6496-4269-A11B-40A08F4B2DF7}" presName="spaceRect" presStyleCnt="0"/>
      <dgm:spPr/>
    </dgm:pt>
    <dgm:pt modelId="{02CF0F6A-FBED-4CC0-AADA-F1DB7FF4DFE3}" type="pres">
      <dgm:prSet presAssocID="{287B2745-6496-4269-A11B-40A08F4B2DF7}" presName="textRect" presStyleLbl="revTx" presStyleIdx="2" presStyleCnt="4">
        <dgm:presLayoutVars>
          <dgm:chMax val="1"/>
          <dgm:chPref val="1"/>
        </dgm:presLayoutVars>
      </dgm:prSet>
      <dgm:spPr/>
    </dgm:pt>
    <dgm:pt modelId="{FB2C7324-2C80-440E-AA35-4B834462E8D5}" type="pres">
      <dgm:prSet presAssocID="{80D8609A-416E-4F2A-B085-D48723F12D47}" presName="sibTrans" presStyleLbl="sibTrans2D1" presStyleIdx="0" presStyleCnt="0"/>
      <dgm:spPr/>
    </dgm:pt>
    <dgm:pt modelId="{D9FAC08C-94E2-4B34-9555-69263A89681D}" type="pres">
      <dgm:prSet presAssocID="{F1137502-9A10-4545-91E8-2EC30D31453D}" presName="compNode" presStyleCnt="0"/>
      <dgm:spPr/>
    </dgm:pt>
    <dgm:pt modelId="{652B8E1D-3428-4BAD-A5CA-DCD76B598790}" type="pres">
      <dgm:prSet presAssocID="{F1137502-9A10-4545-91E8-2EC30D31453D}" presName="iconBgRect" presStyleLbl="bgShp" presStyleIdx="3" presStyleCnt="4"/>
      <dgm:spPr/>
    </dgm:pt>
    <dgm:pt modelId="{92A37E2B-E9BA-48B3-B020-09A9417B3D15}" type="pres">
      <dgm:prSet presAssocID="{F1137502-9A10-4545-91E8-2EC30D31453D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nections"/>
        </a:ext>
      </dgm:extLst>
    </dgm:pt>
    <dgm:pt modelId="{CF8CB733-884F-4B43-8A91-90C6EA177A3F}" type="pres">
      <dgm:prSet presAssocID="{F1137502-9A10-4545-91E8-2EC30D31453D}" presName="spaceRect" presStyleCnt="0"/>
      <dgm:spPr/>
    </dgm:pt>
    <dgm:pt modelId="{E9974265-FD79-4CA1-B500-EE32F3AE0156}" type="pres">
      <dgm:prSet presAssocID="{F1137502-9A10-4545-91E8-2EC30D31453D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23382A0D-BD65-43FB-A2DE-416ED70E63C5}" srcId="{337991D0-1017-4CE8-83D4-8FBA576FE405}" destId="{A368BC97-8F90-4301-9C7E-D567CA05AF98}" srcOrd="0" destOrd="0" parTransId="{CEDAB376-7BA6-4D9E-803C-F66F7BFEB7DC}" sibTransId="{FAA0DF9F-0B40-4C36-8B1D-0706177F3EC0}"/>
    <dgm:cxn modelId="{C50F950D-CE34-4C63-B364-641D7FEF11F6}" type="presOf" srcId="{B6AE89CB-2F2A-49DD-94BF-0D0A1FCC82FB}" destId="{118AA2F8-EBB7-4244-B3F0-4EE79351194D}" srcOrd="0" destOrd="0" presId="urn:microsoft.com/office/officeart/2018/2/layout/IconCircleList"/>
    <dgm:cxn modelId="{9897C41F-63A9-4DBD-8847-DFFDCB707422}" srcId="{337991D0-1017-4CE8-83D4-8FBA576FE405}" destId="{B6AE89CB-2F2A-49DD-94BF-0D0A1FCC82FB}" srcOrd="1" destOrd="0" parTransId="{4954C671-4633-43B1-A89F-4F9B3FB5235A}" sibTransId="{D0741C68-C118-4412-9A61-4C23BBDE5084}"/>
    <dgm:cxn modelId="{142C8524-95A4-46FB-9D04-E8751FC75839}" type="presOf" srcId="{FAA0DF9F-0B40-4C36-8B1D-0706177F3EC0}" destId="{7885AECC-612F-44D6-9057-EA0DFB90CE13}" srcOrd="0" destOrd="0" presId="urn:microsoft.com/office/officeart/2018/2/layout/IconCircleList"/>
    <dgm:cxn modelId="{46D56360-40B3-4517-80B3-CE5E59BB9441}" srcId="{337991D0-1017-4CE8-83D4-8FBA576FE405}" destId="{287B2745-6496-4269-A11B-40A08F4B2DF7}" srcOrd="2" destOrd="0" parTransId="{D7876209-0A6F-4C5F-B53C-7DA0D46FB690}" sibTransId="{80D8609A-416E-4F2A-B085-D48723F12D47}"/>
    <dgm:cxn modelId="{3842AB59-6C68-41E2-B30B-F33BEFE846EC}" type="presOf" srcId="{F1137502-9A10-4545-91E8-2EC30D31453D}" destId="{E9974265-FD79-4CA1-B500-EE32F3AE0156}" srcOrd="0" destOrd="0" presId="urn:microsoft.com/office/officeart/2018/2/layout/IconCircleList"/>
    <dgm:cxn modelId="{BB51C9AC-F294-431D-B61A-004FDB591D17}" type="presOf" srcId="{287B2745-6496-4269-A11B-40A08F4B2DF7}" destId="{02CF0F6A-FBED-4CC0-AADA-F1DB7FF4DFE3}" srcOrd="0" destOrd="0" presId="urn:microsoft.com/office/officeart/2018/2/layout/IconCircleList"/>
    <dgm:cxn modelId="{F93D74B9-D355-4499-8E5A-090CA014BB96}" type="presOf" srcId="{A368BC97-8F90-4301-9C7E-D567CA05AF98}" destId="{CD62A3F3-F126-4BC1-8321-8C951A3A03EB}" srcOrd="0" destOrd="0" presId="urn:microsoft.com/office/officeart/2018/2/layout/IconCircleList"/>
    <dgm:cxn modelId="{965804BD-B593-4EDA-81DA-489B33A0E324}" type="presOf" srcId="{D0741C68-C118-4412-9A61-4C23BBDE5084}" destId="{EFE44473-C36E-477D-A7DA-F0D0EA44C40B}" srcOrd="0" destOrd="0" presId="urn:microsoft.com/office/officeart/2018/2/layout/IconCircleList"/>
    <dgm:cxn modelId="{D0107AD4-4561-4ED3-899F-73C781CED4AF}" type="presOf" srcId="{80D8609A-416E-4F2A-B085-D48723F12D47}" destId="{FB2C7324-2C80-440E-AA35-4B834462E8D5}" srcOrd="0" destOrd="0" presId="urn:microsoft.com/office/officeart/2018/2/layout/IconCircleList"/>
    <dgm:cxn modelId="{CDA145EA-4E23-458A-A501-2F703657CE53}" srcId="{337991D0-1017-4CE8-83D4-8FBA576FE405}" destId="{F1137502-9A10-4545-91E8-2EC30D31453D}" srcOrd="3" destOrd="0" parTransId="{A9B0F8C3-B6EB-41CA-B998-32089776613A}" sibTransId="{5C4B0BCC-B3FD-47CD-8654-76590A1298FA}"/>
    <dgm:cxn modelId="{C11624F6-EDC1-411F-89EF-557B8E1C73CD}" type="presOf" srcId="{337991D0-1017-4CE8-83D4-8FBA576FE405}" destId="{B2163362-D245-4128-B72A-F3FA670FF94B}" srcOrd="0" destOrd="0" presId="urn:microsoft.com/office/officeart/2018/2/layout/IconCircleList"/>
    <dgm:cxn modelId="{097AD9BE-5F20-41E8-BDD9-CDD3F855D733}" type="presParOf" srcId="{B2163362-D245-4128-B72A-F3FA670FF94B}" destId="{22A1B22B-2898-41AE-AC95-51DA4AA1CC5E}" srcOrd="0" destOrd="0" presId="urn:microsoft.com/office/officeart/2018/2/layout/IconCircleList"/>
    <dgm:cxn modelId="{E40E266A-351F-41BF-9343-F7187906BA6C}" type="presParOf" srcId="{22A1B22B-2898-41AE-AC95-51DA4AA1CC5E}" destId="{C43D25C8-82F0-4097-8B34-C93927ADBE79}" srcOrd="0" destOrd="0" presId="urn:microsoft.com/office/officeart/2018/2/layout/IconCircleList"/>
    <dgm:cxn modelId="{6DBDB10E-DD19-426D-A726-C0D86A801156}" type="presParOf" srcId="{C43D25C8-82F0-4097-8B34-C93927ADBE79}" destId="{E9C922C4-D9D9-4EA2-8027-59EA9ADA7655}" srcOrd="0" destOrd="0" presId="urn:microsoft.com/office/officeart/2018/2/layout/IconCircleList"/>
    <dgm:cxn modelId="{3BE18FB4-4E3A-4B44-9ED4-A2A9F7501E67}" type="presParOf" srcId="{C43D25C8-82F0-4097-8B34-C93927ADBE79}" destId="{B1688A7E-1321-4922-B58E-F801F85C9F14}" srcOrd="1" destOrd="0" presId="urn:microsoft.com/office/officeart/2018/2/layout/IconCircleList"/>
    <dgm:cxn modelId="{2E37BBC6-8563-417E-A253-0DEB7994E5C5}" type="presParOf" srcId="{C43D25C8-82F0-4097-8B34-C93927ADBE79}" destId="{B79125E3-E45C-41E2-8A97-56C2280117B4}" srcOrd="2" destOrd="0" presId="urn:microsoft.com/office/officeart/2018/2/layout/IconCircleList"/>
    <dgm:cxn modelId="{C1B9FAE3-8A5E-4E85-A9E3-F1647B04D4C0}" type="presParOf" srcId="{C43D25C8-82F0-4097-8B34-C93927ADBE79}" destId="{CD62A3F3-F126-4BC1-8321-8C951A3A03EB}" srcOrd="3" destOrd="0" presId="urn:microsoft.com/office/officeart/2018/2/layout/IconCircleList"/>
    <dgm:cxn modelId="{2BDB3F3D-1889-40F5-83F7-13945EB843BD}" type="presParOf" srcId="{22A1B22B-2898-41AE-AC95-51DA4AA1CC5E}" destId="{7885AECC-612F-44D6-9057-EA0DFB90CE13}" srcOrd="1" destOrd="0" presId="urn:microsoft.com/office/officeart/2018/2/layout/IconCircleList"/>
    <dgm:cxn modelId="{A7E6B806-031A-4DEF-9920-1C9050BC02F1}" type="presParOf" srcId="{22A1B22B-2898-41AE-AC95-51DA4AA1CC5E}" destId="{7949B52E-7066-4FD1-8AB9-CCD5456F9361}" srcOrd="2" destOrd="0" presId="urn:microsoft.com/office/officeart/2018/2/layout/IconCircleList"/>
    <dgm:cxn modelId="{4B68E2EC-BFA1-4435-BA96-D8B13B7F2C0C}" type="presParOf" srcId="{7949B52E-7066-4FD1-8AB9-CCD5456F9361}" destId="{B547BB45-2C55-4836-8E5D-AB79F17F2349}" srcOrd="0" destOrd="0" presId="urn:microsoft.com/office/officeart/2018/2/layout/IconCircleList"/>
    <dgm:cxn modelId="{45F965A0-BCE1-4977-90D2-8872D61E5B49}" type="presParOf" srcId="{7949B52E-7066-4FD1-8AB9-CCD5456F9361}" destId="{AF0665E5-12DA-45BE-BC06-827AB535490D}" srcOrd="1" destOrd="0" presId="urn:microsoft.com/office/officeart/2018/2/layout/IconCircleList"/>
    <dgm:cxn modelId="{9B71C2FA-3701-41D3-B9A9-D9AFE92C3520}" type="presParOf" srcId="{7949B52E-7066-4FD1-8AB9-CCD5456F9361}" destId="{F0E9024F-AF13-49EA-AA3D-FB6D5BC6E9CB}" srcOrd="2" destOrd="0" presId="urn:microsoft.com/office/officeart/2018/2/layout/IconCircleList"/>
    <dgm:cxn modelId="{B2343240-D7AC-4D3C-A511-00B324D781F6}" type="presParOf" srcId="{7949B52E-7066-4FD1-8AB9-CCD5456F9361}" destId="{118AA2F8-EBB7-4244-B3F0-4EE79351194D}" srcOrd="3" destOrd="0" presId="urn:microsoft.com/office/officeart/2018/2/layout/IconCircleList"/>
    <dgm:cxn modelId="{B1F9AE46-86F4-4C49-9B8B-8F9842D95A4C}" type="presParOf" srcId="{22A1B22B-2898-41AE-AC95-51DA4AA1CC5E}" destId="{EFE44473-C36E-477D-A7DA-F0D0EA44C40B}" srcOrd="3" destOrd="0" presId="urn:microsoft.com/office/officeart/2018/2/layout/IconCircleList"/>
    <dgm:cxn modelId="{094FB443-3CC5-4E60-B539-557601D90537}" type="presParOf" srcId="{22A1B22B-2898-41AE-AC95-51DA4AA1CC5E}" destId="{F8A1EA61-CEEF-48E8-BF1F-F1C763FE325A}" srcOrd="4" destOrd="0" presId="urn:microsoft.com/office/officeart/2018/2/layout/IconCircleList"/>
    <dgm:cxn modelId="{D3804AFA-DF93-4D9C-93B5-4EC14EF476AB}" type="presParOf" srcId="{F8A1EA61-CEEF-48E8-BF1F-F1C763FE325A}" destId="{427113AF-9569-405F-B5A0-D5FD261C0041}" srcOrd="0" destOrd="0" presId="urn:microsoft.com/office/officeart/2018/2/layout/IconCircleList"/>
    <dgm:cxn modelId="{8002E85F-56CD-475E-A627-28A0E150B82F}" type="presParOf" srcId="{F8A1EA61-CEEF-48E8-BF1F-F1C763FE325A}" destId="{5D35BCCA-D81A-49DF-A184-6909BA8D2200}" srcOrd="1" destOrd="0" presId="urn:microsoft.com/office/officeart/2018/2/layout/IconCircleList"/>
    <dgm:cxn modelId="{BACC97CC-4A26-4FBC-B1EE-C1D618A95616}" type="presParOf" srcId="{F8A1EA61-CEEF-48E8-BF1F-F1C763FE325A}" destId="{9B2BD585-5DF5-41D9-9C84-C8AAC3874A00}" srcOrd="2" destOrd="0" presId="urn:microsoft.com/office/officeart/2018/2/layout/IconCircleList"/>
    <dgm:cxn modelId="{9B2238CE-F321-48D5-A2AA-6D61D714552A}" type="presParOf" srcId="{F8A1EA61-CEEF-48E8-BF1F-F1C763FE325A}" destId="{02CF0F6A-FBED-4CC0-AADA-F1DB7FF4DFE3}" srcOrd="3" destOrd="0" presId="urn:microsoft.com/office/officeart/2018/2/layout/IconCircleList"/>
    <dgm:cxn modelId="{D9CE6016-0B51-4064-AF4F-8E777605148B}" type="presParOf" srcId="{22A1B22B-2898-41AE-AC95-51DA4AA1CC5E}" destId="{FB2C7324-2C80-440E-AA35-4B834462E8D5}" srcOrd="5" destOrd="0" presId="urn:microsoft.com/office/officeart/2018/2/layout/IconCircleList"/>
    <dgm:cxn modelId="{FF3CDF9A-90BF-439B-BC7B-5AD6B4C81806}" type="presParOf" srcId="{22A1B22B-2898-41AE-AC95-51DA4AA1CC5E}" destId="{D9FAC08C-94E2-4B34-9555-69263A89681D}" srcOrd="6" destOrd="0" presId="urn:microsoft.com/office/officeart/2018/2/layout/IconCircleList"/>
    <dgm:cxn modelId="{AB08DACD-8AC7-4FCE-9BA9-1C5C2D04775F}" type="presParOf" srcId="{D9FAC08C-94E2-4B34-9555-69263A89681D}" destId="{652B8E1D-3428-4BAD-A5CA-DCD76B598790}" srcOrd="0" destOrd="0" presId="urn:microsoft.com/office/officeart/2018/2/layout/IconCircleList"/>
    <dgm:cxn modelId="{A34E54D2-7FDF-4A6D-B1A8-C93B349B480B}" type="presParOf" srcId="{D9FAC08C-94E2-4B34-9555-69263A89681D}" destId="{92A37E2B-E9BA-48B3-B020-09A9417B3D15}" srcOrd="1" destOrd="0" presId="urn:microsoft.com/office/officeart/2018/2/layout/IconCircleList"/>
    <dgm:cxn modelId="{3A908C11-6655-4AB4-8B3E-9E253A7A2E13}" type="presParOf" srcId="{D9FAC08C-94E2-4B34-9555-69263A89681D}" destId="{CF8CB733-884F-4B43-8A91-90C6EA177A3F}" srcOrd="2" destOrd="0" presId="urn:microsoft.com/office/officeart/2018/2/layout/IconCircleList"/>
    <dgm:cxn modelId="{959F37EB-F34C-42B4-BA60-EF7CB03DF6D7}" type="presParOf" srcId="{D9FAC08C-94E2-4B34-9555-69263A89681D}" destId="{E9974265-FD79-4CA1-B500-EE32F3AE0156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0F4671E-54F9-4F31-8E40-81F77A9703FB}" type="doc">
      <dgm:prSet loTypeId="urn:microsoft.com/office/officeart/2005/8/layout/vList2" loCatId="list" qsTypeId="urn:microsoft.com/office/officeart/2005/8/quickstyle/simple5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4936A1B4-8355-4E4E-905A-9BC82B9A5460}">
      <dgm:prSet custT="1"/>
      <dgm:spPr/>
      <dgm:t>
        <a:bodyPr/>
        <a:lstStyle/>
        <a:p>
          <a:r>
            <a:rPr lang="en-US" sz="2200" dirty="0"/>
            <a:t>Using a variety of question types ensures a thorough and engaging assessment process.</a:t>
          </a:r>
          <a:endParaRPr lang="ro-RO" sz="2200" dirty="0"/>
        </a:p>
      </dgm:t>
    </dgm:pt>
    <dgm:pt modelId="{46C9055E-C5D0-4FCA-972F-BA8E05D6DEB2}" type="parTrans" cxnId="{40158B0D-F67E-4140-9618-6E3489B2EDAF}">
      <dgm:prSet/>
      <dgm:spPr/>
      <dgm:t>
        <a:bodyPr/>
        <a:lstStyle/>
        <a:p>
          <a:endParaRPr lang="en-US"/>
        </a:p>
      </dgm:t>
    </dgm:pt>
    <dgm:pt modelId="{338B08E0-CFA0-44DE-B86B-2C4A46F95755}" type="sibTrans" cxnId="{40158B0D-F67E-4140-9618-6E3489B2EDAF}">
      <dgm:prSet/>
      <dgm:spPr/>
      <dgm:t>
        <a:bodyPr/>
        <a:lstStyle/>
        <a:p>
          <a:endParaRPr lang="en-US"/>
        </a:p>
      </dgm:t>
    </dgm:pt>
    <dgm:pt modelId="{0C0832D4-FF94-441C-855B-6BA73533AD7B}">
      <dgm:prSet custT="1"/>
      <dgm:spPr/>
      <dgm:t>
        <a:bodyPr/>
        <a:lstStyle/>
        <a:p>
          <a:r>
            <a:rPr lang="en-US" sz="2200" dirty="0"/>
            <a:t>Each type is carefully chosen to match the specific learning objectives of the lesson.</a:t>
          </a:r>
        </a:p>
      </dgm:t>
    </dgm:pt>
    <dgm:pt modelId="{5C746B31-4BCA-4C14-B15A-37F58060DEC2}" type="parTrans" cxnId="{E8981463-9512-4929-BDE4-C0AA039B55F9}">
      <dgm:prSet/>
      <dgm:spPr/>
      <dgm:t>
        <a:bodyPr/>
        <a:lstStyle/>
        <a:p>
          <a:endParaRPr lang="en-US"/>
        </a:p>
      </dgm:t>
    </dgm:pt>
    <dgm:pt modelId="{28EAD367-E6F8-4E02-9C01-CCDE99505B97}" type="sibTrans" cxnId="{E8981463-9512-4929-BDE4-C0AA039B55F9}">
      <dgm:prSet/>
      <dgm:spPr/>
      <dgm:t>
        <a:bodyPr/>
        <a:lstStyle/>
        <a:p>
          <a:endParaRPr lang="en-US"/>
        </a:p>
      </dgm:t>
    </dgm:pt>
    <dgm:pt modelId="{864C827A-5C74-4684-A982-8FA129E2F5FD}">
      <dgm:prSet custT="1"/>
      <dgm:spPr/>
      <dgm:t>
        <a:bodyPr/>
        <a:lstStyle/>
        <a:p>
          <a:r>
            <a:rPr lang="en-US" sz="2200" dirty="0"/>
            <a:t>A balanced mix of question types helps to:</a:t>
          </a:r>
        </a:p>
      </dgm:t>
    </dgm:pt>
    <dgm:pt modelId="{17CFB357-EF6A-4E51-AD90-CE21521FBB0A}" type="parTrans" cxnId="{664CB4C9-685B-4C9C-AF0E-F2A2E28CA0E3}">
      <dgm:prSet/>
      <dgm:spPr/>
      <dgm:t>
        <a:bodyPr/>
        <a:lstStyle/>
        <a:p>
          <a:endParaRPr lang="en-US"/>
        </a:p>
      </dgm:t>
    </dgm:pt>
    <dgm:pt modelId="{B2B4DDA6-76D3-4B36-AE64-BEDF0528D55D}" type="sibTrans" cxnId="{664CB4C9-685B-4C9C-AF0E-F2A2E28CA0E3}">
      <dgm:prSet/>
      <dgm:spPr/>
      <dgm:t>
        <a:bodyPr/>
        <a:lstStyle/>
        <a:p>
          <a:endParaRPr lang="en-US"/>
        </a:p>
      </dgm:t>
    </dgm:pt>
    <dgm:pt modelId="{2CA8E071-CB7C-47B8-AE80-E161821E7003}">
      <dgm:prSet custT="1"/>
      <dgm:spPr/>
      <dgm:t>
        <a:bodyPr/>
        <a:lstStyle/>
        <a:p>
          <a:r>
            <a:rPr lang="en-US" sz="2200" dirty="0"/>
            <a:t>Address different learning styles.</a:t>
          </a:r>
        </a:p>
      </dgm:t>
    </dgm:pt>
    <dgm:pt modelId="{C165AEED-7FB6-4B2E-9D33-0777B114C30C}" type="parTrans" cxnId="{648F64C2-E197-4512-9F36-07D254B53032}">
      <dgm:prSet/>
      <dgm:spPr/>
      <dgm:t>
        <a:bodyPr/>
        <a:lstStyle/>
        <a:p>
          <a:endParaRPr lang="en-US"/>
        </a:p>
      </dgm:t>
    </dgm:pt>
    <dgm:pt modelId="{6E0DFC98-592E-4E43-BC4B-68BA2EF9812B}" type="sibTrans" cxnId="{648F64C2-E197-4512-9F36-07D254B53032}">
      <dgm:prSet/>
      <dgm:spPr/>
      <dgm:t>
        <a:bodyPr/>
        <a:lstStyle/>
        <a:p>
          <a:endParaRPr lang="en-US"/>
        </a:p>
      </dgm:t>
    </dgm:pt>
    <dgm:pt modelId="{3EA1E555-ED25-470D-857E-B8948CB19280}">
      <dgm:prSet custT="1"/>
      <dgm:spPr/>
      <dgm:t>
        <a:bodyPr/>
        <a:lstStyle/>
        <a:p>
          <a:r>
            <a:rPr lang="en-US" sz="2200" dirty="0"/>
            <a:t>Test both foundational knowledge and higher-order thinking skills.</a:t>
          </a:r>
        </a:p>
      </dgm:t>
    </dgm:pt>
    <dgm:pt modelId="{53F60081-8C72-49B1-9D42-0E607EF7BB3A}" type="parTrans" cxnId="{897904FC-EE11-4D9C-8ECC-A83FDEDC0531}">
      <dgm:prSet/>
      <dgm:spPr/>
      <dgm:t>
        <a:bodyPr/>
        <a:lstStyle/>
        <a:p>
          <a:endParaRPr lang="en-US"/>
        </a:p>
      </dgm:t>
    </dgm:pt>
    <dgm:pt modelId="{BF726531-66DC-496D-89EC-FD3839108CE3}" type="sibTrans" cxnId="{897904FC-EE11-4D9C-8ECC-A83FDEDC0531}">
      <dgm:prSet/>
      <dgm:spPr/>
      <dgm:t>
        <a:bodyPr/>
        <a:lstStyle/>
        <a:p>
          <a:endParaRPr lang="en-US"/>
        </a:p>
      </dgm:t>
    </dgm:pt>
    <dgm:pt modelId="{99DB2E41-F3C2-4B4A-9D4A-CE607B0A5765}">
      <dgm:prSet custT="1"/>
      <dgm:spPr/>
      <dgm:t>
        <a:bodyPr/>
        <a:lstStyle/>
        <a:p>
          <a:r>
            <a:rPr lang="en-US" sz="2200" dirty="0"/>
            <a:t>Keep students engaged with interactive and diverse activities</a:t>
          </a:r>
          <a:r>
            <a:rPr lang="en-US" sz="1800" dirty="0"/>
            <a:t>.</a:t>
          </a:r>
        </a:p>
      </dgm:t>
    </dgm:pt>
    <dgm:pt modelId="{F5FC33B1-74AC-434C-AFE1-6EF10C8A9506}" type="parTrans" cxnId="{12C2407E-45D6-46D3-9DEB-F7F06BD131B6}">
      <dgm:prSet/>
      <dgm:spPr/>
      <dgm:t>
        <a:bodyPr/>
        <a:lstStyle/>
        <a:p>
          <a:endParaRPr lang="en-US"/>
        </a:p>
      </dgm:t>
    </dgm:pt>
    <dgm:pt modelId="{257B5E9C-D403-4CAD-82C2-96975FA669C2}" type="sibTrans" cxnId="{12C2407E-45D6-46D3-9DEB-F7F06BD131B6}">
      <dgm:prSet/>
      <dgm:spPr/>
      <dgm:t>
        <a:bodyPr/>
        <a:lstStyle/>
        <a:p>
          <a:endParaRPr lang="en-US"/>
        </a:p>
      </dgm:t>
    </dgm:pt>
    <dgm:pt modelId="{0C082F32-03D5-4C62-9908-7D7F69CFFF0C}" type="pres">
      <dgm:prSet presAssocID="{A0F4671E-54F9-4F31-8E40-81F77A9703FB}" presName="linear" presStyleCnt="0">
        <dgm:presLayoutVars>
          <dgm:animLvl val="lvl"/>
          <dgm:resizeHandles val="exact"/>
        </dgm:presLayoutVars>
      </dgm:prSet>
      <dgm:spPr/>
    </dgm:pt>
    <dgm:pt modelId="{69CA3B20-687B-4896-B401-5309204E2F3E}" type="pres">
      <dgm:prSet presAssocID="{4936A1B4-8355-4E4E-905A-9BC82B9A546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F2D3B9A-E938-47FA-B946-5080F809482A}" type="pres">
      <dgm:prSet presAssocID="{338B08E0-CFA0-44DE-B86B-2C4A46F95755}" presName="spacer" presStyleCnt="0"/>
      <dgm:spPr/>
    </dgm:pt>
    <dgm:pt modelId="{5FC1A0A9-BDE7-4CCA-B841-8356C596D0AB}" type="pres">
      <dgm:prSet presAssocID="{0C0832D4-FF94-441C-855B-6BA73533AD7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6DC0B1C-1BFF-4480-8C8D-2B2D6ED8D843}" type="pres">
      <dgm:prSet presAssocID="{28EAD367-E6F8-4E02-9C01-CCDE99505B97}" presName="spacer" presStyleCnt="0"/>
      <dgm:spPr/>
    </dgm:pt>
    <dgm:pt modelId="{8E36CF8C-D782-4BE6-96AE-55BAF81BB883}" type="pres">
      <dgm:prSet presAssocID="{864C827A-5C74-4684-A982-8FA129E2F5FD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D5115BC-3A84-4ACC-8039-DF6CA674DDC2}" type="pres">
      <dgm:prSet presAssocID="{864C827A-5C74-4684-A982-8FA129E2F5FD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40158B0D-F67E-4140-9618-6E3489B2EDAF}" srcId="{A0F4671E-54F9-4F31-8E40-81F77A9703FB}" destId="{4936A1B4-8355-4E4E-905A-9BC82B9A5460}" srcOrd="0" destOrd="0" parTransId="{46C9055E-C5D0-4FCA-972F-BA8E05D6DEB2}" sibTransId="{338B08E0-CFA0-44DE-B86B-2C4A46F95755}"/>
    <dgm:cxn modelId="{21A27015-9D4F-485B-9772-CFE36EA79F00}" type="presOf" srcId="{0C0832D4-FF94-441C-855B-6BA73533AD7B}" destId="{5FC1A0A9-BDE7-4CCA-B841-8356C596D0AB}" srcOrd="0" destOrd="0" presId="urn:microsoft.com/office/officeart/2005/8/layout/vList2"/>
    <dgm:cxn modelId="{DC41342C-C6E5-4F46-8B05-033FC6CF0C31}" type="presOf" srcId="{864C827A-5C74-4684-A982-8FA129E2F5FD}" destId="{8E36CF8C-D782-4BE6-96AE-55BAF81BB883}" srcOrd="0" destOrd="0" presId="urn:microsoft.com/office/officeart/2005/8/layout/vList2"/>
    <dgm:cxn modelId="{E8981463-9512-4929-BDE4-C0AA039B55F9}" srcId="{A0F4671E-54F9-4F31-8E40-81F77A9703FB}" destId="{0C0832D4-FF94-441C-855B-6BA73533AD7B}" srcOrd="1" destOrd="0" parTransId="{5C746B31-4BCA-4C14-B15A-37F58060DEC2}" sibTransId="{28EAD367-E6F8-4E02-9C01-CCDE99505B97}"/>
    <dgm:cxn modelId="{12C2407E-45D6-46D3-9DEB-F7F06BD131B6}" srcId="{864C827A-5C74-4684-A982-8FA129E2F5FD}" destId="{99DB2E41-F3C2-4B4A-9D4A-CE607B0A5765}" srcOrd="2" destOrd="0" parTransId="{F5FC33B1-74AC-434C-AFE1-6EF10C8A9506}" sibTransId="{257B5E9C-D403-4CAD-82C2-96975FA669C2}"/>
    <dgm:cxn modelId="{A8CA388B-CAE0-49D0-94E1-68B668A49192}" type="presOf" srcId="{4936A1B4-8355-4E4E-905A-9BC82B9A5460}" destId="{69CA3B20-687B-4896-B401-5309204E2F3E}" srcOrd="0" destOrd="0" presId="urn:microsoft.com/office/officeart/2005/8/layout/vList2"/>
    <dgm:cxn modelId="{6A9E8992-809F-49D3-BF32-BE5A30150A1C}" type="presOf" srcId="{2CA8E071-CB7C-47B8-AE80-E161821E7003}" destId="{9D5115BC-3A84-4ACC-8039-DF6CA674DDC2}" srcOrd="0" destOrd="0" presId="urn:microsoft.com/office/officeart/2005/8/layout/vList2"/>
    <dgm:cxn modelId="{4307349B-04F1-476E-A624-A3FF68BD0683}" type="presOf" srcId="{3EA1E555-ED25-470D-857E-B8948CB19280}" destId="{9D5115BC-3A84-4ACC-8039-DF6CA674DDC2}" srcOrd="0" destOrd="1" presId="urn:microsoft.com/office/officeart/2005/8/layout/vList2"/>
    <dgm:cxn modelId="{648F64C2-E197-4512-9F36-07D254B53032}" srcId="{864C827A-5C74-4684-A982-8FA129E2F5FD}" destId="{2CA8E071-CB7C-47B8-AE80-E161821E7003}" srcOrd="0" destOrd="0" parTransId="{C165AEED-7FB6-4B2E-9D33-0777B114C30C}" sibTransId="{6E0DFC98-592E-4E43-BC4B-68BA2EF9812B}"/>
    <dgm:cxn modelId="{108839C5-9C6F-4016-8089-1012C57DF30E}" type="presOf" srcId="{A0F4671E-54F9-4F31-8E40-81F77A9703FB}" destId="{0C082F32-03D5-4C62-9908-7D7F69CFFF0C}" srcOrd="0" destOrd="0" presId="urn:microsoft.com/office/officeart/2005/8/layout/vList2"/>
    <dgm:cxn modelId="{664CB4C9-685B-4C9C-AF0E-F2A2E28CA0E3}" srcId="{A0F4671E-54F9-4F31-8E40-81F77A9703FB}" destId="{864C827A-5C74-4684-A982-8FA129E2F5FD}" srcOrd="2" destOrd="0" parTransId="{17CFB357-EF6A-4E51-AD90-CE21521FBB0A}" sibTransId="{B2B4DDA6-76D3-4B36-AE64-BEDF0528D55D}"/>
    <dgm:cxn modelId="{D27C67D5-E1A1-42E9-AB84-DF81D69E207F}" type="presOf" srcId="{99DB2E41-F3C2-4B4A-9D4A-CE607B0A5765}" destId="{9D5115BC-3A84-4ACC-8039-DF6CA674DDC2}" srcOrd="0" destOrd="2" presId="urn:microsoft.com/office/officeart/2005/8/layout/vList2"/>
    <dgm:cxn modelId="{897904FC-EE11-4D9C-8ECC-A83FDEDC0531}" srcId="{864C827A-5C74-4684-A982-8FA129E2F5FD}" destId="{3EA1E555-ED25-470D-857E-B8948CB19280}" srcOrd="1" destOrd="0" parTransId="{53F60081-8C72-49B1-9D42-0E607EF7BB3A}" sibTransId="{BF726531-66DC-496D-89EC-FD3839108CE3}"/>
    <dgm:cxn modelId="{2C706339-D831-49DB-8219-06FA352E0F45}" type="presParOf" srcId="{0C082F32-03D5-4C62-9908-7D7F69CFFF0C}" destId="{69CA3B20-687B-4896-B401-5309204E2F3E}" srcOrd="0" destOrd="0" presId="urn:microsoft.com/office/officeart/2005/8/layout/vList2"/>
    <dgm:cxn modelId="{AA9C0DC3-8E97-4468-91F8-5F4F73ECC0B3}" type="presParOf" srcId="{0C082F32-03D5-4C62-9908-7D7F69CFFF0C}" destId="{8F2D3B9A-E938-47FA-B946-5080F809482A}" srcOrd="1" destOrd="0" presId="urn:microsoft.com/office/officeart/2005/8/layout/vList2"/>
    <dgm:cxn modelId="{9644E4F4-233C-47E4-8DB0-2C69F20A0982}" type="presParOf" srcId="{0C082F32-03D5-4C62-9908-7D7F69CFFF0C}" destId="{5FC1A0A9-BDE7-4CCA-B841-8356C596D0AB}" srcOrd="2" destOrd="0" presId="urn:microsoft.com/office/officeart/2005/8/layout/vList2"/>
    <dgm:cxn modelId="{B143F60E-ED0E-4D51-AAD3-FEE0E6A95528}" type="presParOf" srcId="{0C082F32-03D5-4C62-9908-7D7F69CFFF0C}" destId="{56DC0B1C-1BFF-4480-8C8D-2B2D6ED8D843}" srcOrd="3" destOrd="0" presId="urn:microsoft.com/office/officeart/2005/8/layout/vList2"/>
    <dgm:cxn modelId="{4C03F2E0-2A1F-4F54-A069-06DE2CEE4041}" type="presParOf" srcId="{0C082F32-03D5-4C62-9908-7D7F69CFFF0C}" destId="{8E36CF8C-D782-4BE6-96AE-55BAF81BB883}" srcOrd="4" destOrd="0" presId="urn:microsoft.com/office/officeart/2005/8/layout/vList2"/>
    <dgm:cxn modelId="{5AC7FBD2-07C6-4B72-86AC-B4F15F476D19}" type="presParOf" srcId="{0C082F32-03D5-4C62-9908-7D7F69CFFF0C}" destId="{9D5115BC-3A84-4ACC-8039-DF6CA674DDC2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DE2B02-A720-40B2-B69E-E945DC97A685}">
      <dsp:nvSpPr>
        <dsp:cNvPr id="0" name=""/>
        <dsp:cNvSpPr/>
      </dsp:nvSpPr>
      <dsp:spPr>
        <a:xfrm>
          <a:off x="4650817" y="-206323"/>
          <a:ext cx="1942672" cy="170789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fillOverlay blend="darken">
            <a:solidFill>
              <a:schemeClr val="accent2">
                <a:hueOff val="0"/>
                <a:satOff val="0"/>
                <a:lumOff val="0"/>
                <a:alphaOff val="0"/>
                <a:shade val="30000"/>
              </a:schemeClr>
            </a:solidFill>
          </a:fillOverlay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i="0" kern="1200" baseline="0" dirty="0"/>
            <a:t>Define Learning Objectives</a:t>
          </a:r>
          <a:endParaRPr lang="en-US" sz="2200" kern="1200" dirty="0"/>
        </a:p>
      </dsp:txBody>
      <dsp:txXfrm>
        <a:off x="4935315" y="43792"/>
        <a:ext cx="1373676" cy="1207661"/>
      </dsp:txXfrm>
    </dsp:sp>
    <dsp:sp modelId="{07810AE8-8CEE-4E37-ADD7-E4291EA7D3ED}">
      <dsp:nvSpPr>
        <dsp:cNvPr id="0" name=""/>
        <dsp:cNvSpPr/>
      </dsp:nvSpPr>
      <dsp:spPr>
        <a:xfrm rot="1108021">
          <a:off x="6561380" y="740119"/>
          <a:ext cx="401515" cy="5764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fillOverlay blend="darken">
            <a:solidFill>
              <a:schemeClr val="accent2">
                <a:tint val="60000"/>
                <a:hueOff val="0"/>
                <a:satOff val="0"/>
                <a:lumOff val="0"/>
                <a:alphaOff val="0"/>
                <a:shade val="30000"/>
              </a:schemeClr>
            </a:solidFill>
          </a:fillOverlay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6564481" y="836325"/>
        <a:ext cx="281061" cy="345847"/>
      </dsp:txXfrm>
    </dsp:sp>
    <dsp:sp modelId="{164275FF-3706-4176-B1DE-7B8394AA0C1D}">
      <dsp:nvSpPr>
        <dsp:cNvPr id="0" name=""/>
        <dsp:cNvSpPr/>
      </dsp:nvSpPr>
      <dsp:spPr>
        <a:xfrm>
          <a:off x="6945135" y="559875"/>
          <a:ext cx="1942672" cy="170789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fillOverlay blend="darken">
            <a:solidFill>
              <a:schemeClr val="accent2">
                <a:hueOff val="0"/>
                <a:satOff val="0"/>
                <a:lumOff val="0"/>
                <a:alphaOff val="0"/>
                <a:shade val="30000"/>
              </a:schemeClr>
            </a:solidFill>
          </a:fillOverlay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i="0" kern="1200" baseline="0" dirty="0"/>
            <a:t>Choose Question Formats</a:t>
          </a:r>
          <a:endParaRPr lang="en-US" sz="2200" kern="1200" dirty="0"/>
        </a:p>
      </dsp:txBody>
      <dsp:txXfrm>
        <a:off x="7229633" y="809990"/>
        <a:ext cx="1373676" cy="1207661"/>
      </dsp:txXfrm>
    </dsp:sp>
    <dsp:sp modelId="{1F369BC0-BBFD-41DE-9062-93A76153853B}">
      <dsp:nvSpPr>
        <dsp:cNvPr id="0" name=""/>
        <dsp:cNvSpPr/>
      </dsp:nvSpPr>
      <dsp:spPr>
        <a:xfrm rot="5482868">
          <a:off x="7681007" y="2233578"/>
          <a:ext cx="417502" cy="5764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fillOverlay blend="darken">
            <a:solidFill>
              <a:schemeClr val="accent2">
                <a:tint val="60000"/>
                <a:hueOff val="0"/>
                <a:satOff val="0"/>
                <a:lumOff val="0"/>
                <a:alphaOff val="0"/>
                <a:shade val="30000"/>
              </a:schemeClr>
            </a:solidFill>
          </a:fillOverlay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 rot="10800000">
        <a:off x="7745142" y="2286254"/>
        <a:ext cx="292251" cy="345847"/>
      </dsp:txXfrm>
    </dsp:sp>
    <dsp:sp modelId="{DF0C7158-BB5D-4688-9670-9E44D8220962}">
      <dsp:nvSpPr>
        <dsp:cNvPr id="0" name=""/>
        <dsp:cNvSpPr/>
      </dsp:nvSpPr>
      <dsp:spPr>
        <a:xfrm>
          <a:off x="6891330" y="2791528"/>
          <a:ext cx="1942672" cy="170789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fillOverlay blend="darken">
            <a:solidFill>
              <a:schemeClr val="accent2">
                <a:hueOff val="0"/>
                <a:satOff val="0"/>
                <a:lumOff val="0"/>
                <a:alphaOff val="0"/>
                <a:shade val="30000"/>
              </a:schemeClr>
            </a:solidFill>
          </a:fillOverlay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i="0" kern="1200" baseline="0" dirty="0"/>
            <a:t>Utilize Quiz Design Tools</a:t>
          </a:r>
          <a:endParaRPr lang="en-US" sz="2200" kern="1200" dirty="0"/>
        </a:p>
      </dsp:txBody>
      <dsp:txXfrm>
        <a:off x="7175828" y="3041643"/>
        <a:ext cx="1373676" cy="1207661"/>
      </dsp:txXfrm>
    </dsp:sp>
    <dsp:sp modelId="{76930E8F-1147-4669-BA97-D82E5145C043}">
      <dsp:nvSpPr>
        <dsp:cNvPr id="0" name=""/>
        <dsp:cNvSpPr/>
      </dsp:nvSpPr>
      <dsp:spPr>
        <a:xfrm rot="9507373">
          <a:off x="6602476" y="3785541"/>
          <a:ext cx="350768" cy="5764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fillOverlay blend="darken">
            <a:solidFill>
              <a:schemeClr val="accent2">
                <a:tint val="60000"/>
                <a:hueOff val="0"/>
                <a:satOff val="0"/>
                <a:lumOff val="0"/>
                <a:alphaOff val="0"/>
                <a:shade val="30000"/>
              </a:schemeClr>
            </a:solidFill>
          </a:fillOverlay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 rot="10800000">
        <a:off x="6704030" y="3881503"/>
        <a:ext cx="245538" cy="345847"/>
      </dsp:txXfrm>
    </dsp:sp>
    <dsp:sp modelId="{1C1C24BA-CBE9-46E5-B7ED-386C9552A387}">
      <dsp:nvSpPr>
        <dsp:cNvPr id="0" name=""/>
        <dsp:cNvSpPr/>
      </dsp:nvSpPr>
      <dsp:spPr>
        <a:xfrm>
          <a:off x="4571997" y="3676067"/>
          <a:ext cx="2100312" cy="170789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fillOverlay blend="darken">
            <a:solidFill>
              <a:schemeClr val="accent2">
                <a:hueOff val="0"/>
                <a:satOff val="0"/>
                <a:lumOff val="0"/>
                <a:alphaOff val="0"/>
                <a:shade val="30000"/>
              </a:schemeClr>
            </a:solidFill>
          </a:fillOverlay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i="0" kern="1200" baseline="0" dirty="0"/>
            <a:t>Focus on Accessibility and Usability</a:t>
          </a:r>
          <a:endParaRPr lang="en-US" sz="2200" kern="1200" dirty="0"/>
        </a:p>
      </dsp:txBody>
      <dsp:txXfrm>
        <a:off x="4879581" y="3926182"/>
        <a:ext cx="1485144" cy="1207661"/>
      </dsp:txXfrm>
    </dsp:sp>
    <dsp:sp modelId="{9CD85DBE-6B1E-40D4-94EF-4D65B7A29864}">
      <dsp:nvSpPr>
        <dsp:cNvPr id="0" name=""/>
        <dsp:cNvSpPr/>
      </dsp:nvSpPr>
      <dsp:spPr>
        <a:xfrm rot="12234597">
          <a:off x="4264976" y="3731385"/>
          <a:ext cx="411770" cy="5764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fillOverlay blend="darken">
            <a:solidFill>
              <a:schemeClr val="accent2">
                <a:tint val="60000"/>
                <a:hueOff val="0"/>
                <a:satOff val="0"/>
                <a:lumOff val="0"/>
                <a:alphaOff val="0"/>
                <a:shade val="30000"/>
              </a:schemeClr>
            </a:solidFill>
          </a:fillOverlay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 rot="10800000">
        <a:off x="4383207" y="3871702"/>
        <a:ext cx="288239" cy="345847"/>
      </dsp:txXfrm>
    </dsp:sp>
    <dsp:sp modelId="{678FDDB5-3902-40A5-BE68-D87EEF6A1D34}">
      <dsp:nvSpPr>
        <dsp:cNvPr id="0" name=""/>
        <dsp:cNvSpPr/>
      </dsp:nvSpPr>
      <dsp:spPr>
        <a:xfrm>
          <a:off x="2388778" y="2673199"/>
          <a:ext cx="1942672" cy="170789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fillOverlay blend="darken">
            <a:solidFill>
              <a:schemeClr val="accent2">
                <a:hueOff val="0"/>
                <a:satOff val="0"/>
                <a:lumOff val="0"/>
                <a:alphaOff val="0"/>
                <a:shade val="30000"/>
              </a:schemeClr>
            </a:solidFill>
          </a:fillOverlay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i="0" kern="1200" baseline="0" dirty="0"/>
            <a:t>Pilot and Refine</a:t>
          </a:r>
          <a:endParaRPr lang="en-US" sz="2200" kern="1200" dirty="0"/>
        </a:p>
      </dsp:txBody>
      <dsp:txXfrm>
        <a:off x="2673276" y="2923314"/>
        <a:ext cx="1373676" cy="1207661"/>
      </dsp:txXfrm>
    </dsp:sp>
    <dsp:sp modelId="{595C7F1D-4FF1-4014-BDE0-ACAC3FEC8B39}">
      <dsp:nvSpPr>
        <dsp:cNvPr id="0" name=""/>
        <dsp:cNvSpPr/>
      </dsp:nvSpPr>
      <dsp:spPr>
        <a:xfrm rot="16051676">
          <a:off x="3098546" y="2125769"/>
          <a:ext cx="427019" cy="5764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fillOverlay blend="darken">
            <a:solidFill>
              <a:schemeClr val="accent2">
                <a:tint val="60000"/>
                <a:hueOff val="0"/>
                <a:satOff val="0"/>
                <a:lumOff val="0"/>
                <a:alphaOff val="0"/>
                <a:shade val="30000"/>
              </a:schemeClr>
            </a:solidFill>
          </a:fillOverlay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 rot="10800000">
        <a:off x="3165362" y="2305045"/>
        <a:ext cx="298913" cy="345847"/>
      </dsp:txXfrm>
    </dsp:sp>
    <dsp:sp modelId="{D6D2112B-BBD1-461D-96A5-2BD695E0C8E7}">
      <dsp:nvSpPr>
        <dsp:cNvPr id="0" name=""/>
        <dsp:cNvSpPr/>
      </dsp:nvSpPr>
      <dsp:spPr>
        <a:xfrm>
          <a:off x="2291968" y="430787"/>
          <a:ext cx="1942672" cy="170789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fillOverlay blend="darken">
            <a:solidFill>
              <a:schemeClr val="accent2">
                <a:hueOff val="0"/>
                <a:satOff val="0"/>
                <a:lumOff val="0"/>
                <a:alphaOff val="0"/>
                <a:shade val="30000"/>
              </a:schemeClr>
            </a:solidFill>
          </a:fillOverlay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i="0" kern="1200" baseline="0" dirty="0"/>
            <a:t>Integrate into the Course</a:t>
          </a:r>
          <a:endParaRPr lang="en-US" sz="2200" kern="1200" dirty="0"/>
        </a:p>
      </dsp:txBody>
      <dsp:txXfrm>
        <a:off x="2576466" y="680902"/>
        <a:ext cx="1373676" cy="1207661"/>
      </dsp:txXfrm>
    </dsp:sp>
    <dsp:sp modelId="{FFB4CA91-1466-46AE-8525-E178FA4BDFB4}">
      <dsp:nvSpPr>
        <dsp:cNvPr id="0" name=""/>
        <dsp:cNvSpPr/>
      </dsp:nvSpPr>
      <dsp:spPr>
        <a:xfrm rot="20693124">
          <a:off x="4228231" y="680004"/>
          <a:ext cx="413939" cy="5764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fillOverlay blend="darken">
            <a:solidFill>
              <a:schemeClr val="accent2">
                <a:tint val="60000"/>
                <a:hueOff val="0"/>
                <a:satOff val="0"/>
                <a:lumOff val="0"/>
                <a:alphaOff val="0"/>
                <a:shade val="30000"/>
              </a:schemeClr>
            </a:solidFill>
          </a:fillOverlay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4230379" y="811477"/>
        <a:ext cx="289757" cy="3458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9FB149-6406-4264-8D15-F1B199CB5A9C}">
      <dsp:nvSpPr>
        <dsp:cNvPr id="0" name=""/>
        <dsp:cNvSpPr/>
      </dsp:nvSpPr>
      <dsp:spPr>
        <a:xfrm>
          <a:off x="0" y="0"/>
          <a:ext cx="1099325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1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blur/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522694E-A620-4F56-8335-203C36151B17}">
      <dsp:nvSpPr>
        <dsp:cNvPr id="0" name=""/>
        <dsp:cNvSpPr/>
      </dsp:nvSpPr>
      <dsp:spPr>
        <a:xfrm>
          <a:off x="0" y="0"/>
          <a:ext cx="10993256" cy="9735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Reinforce knowledge through immediate testing</a:t>
          </a:r>
        </a:p>
      </dsp:txBody>
      <dsp:txXfrm>
        <a:off x="0" y="0"/>
        <a:ext cx="10993256" cy="973567"/>
      </dsp:txXfrm>
    </dsp:sp>
    <dsp:sp modelId="{7E40C27A-A0C6-4A35-941C-25FDFCCA69F5}">
      <dsp:nvSpPr>
        <dsp:cNvPr id="0" name=""/>
        <dsp:cNvSpPr/>
      </dsp:nvSpPr>
      <dsp:spPr>
        <a:xfrm>
          <a:off x="0" y="973566"/>
          <a:ext cx="1099325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1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blur/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350B925-D4A1-4FA1-9759-43B74EA8A7ED}">
      <dsp:nvSpPr>
        <dsp:cNvPr id="0" name=""/>
        <dsp:cNvSpPr/>
      </dsp:nvSpPr>
      <dsp:spPr>
        <a:xfrm>
          <a:off x="0" y="973567"/>
          <a:ext cx="10993256" cy="9735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Instant feedback to improve performance</a:t>
          </a:r>
        </a:p>
      </dsp:txBody>
      <dsp:txXfrm>
        <a:off x="0" y="973567"/>
        <a:ext cx="10993256" cy="973567"/>
      </dsp:txXfrm>
    </dsp:sp>
    <dsp:sp modelId="{3700EE10-EA67-4E9A-B8F5-C5DF1B46C0F7}">
      <dsp:nvSpPr>
        <dsp:cNvPr id="0" name=""/>
        <dsp:cNvSpPr/>
      </dsp:nvSpPr>
      <dsp:spPr>
        <a:xfrm>
          <a:off x="0" y="1947133"/>
          <a:ext cx="1099325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1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blur/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C725CB1-17C7-41A1-9246-D4AD86B93C09}">
      <dsp:nvSpPr>
        <dsp:cNvPr id="0" name=""/>
        <dsp:cNvSpPr/>
      </dsp:nvSpPr>
      <dsp:spPr>
        <a:xfrm>
          <a:off x="0" y="1947134"/>
          <a:ext cx="10993256" cy="9735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Increased engagement through interactivity</a:t>
          </a:r>
        </a:p>
      </dsp:txBody>
      <dsp:txXfrm>
        <a:off x="0" y="1947134"/>
        <a:ext cx="10993256" cy="973567"/>
      </dsp:txXfrm>
    </dsp:sp>
    <dsp:sp modelId="{640A938D-8BED-497E-96F3-B7B9D48E09A0}">
      <dsp:nvSpPr>
        <dsp:cNvPr id="0" name=""/>
        <dsp:cNvSpPr/>
      </dsp:nvSpPr>
      <dsp:spPr>
        <a:xfrm>
          <a:off x="0" y="2920701"/>
          <a:ext cx="1099325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1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blur/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1158240-AA84-491D-8128-72538AEC1F51}">
      <dsp:nvSpPr>
        <dsp:cNvPr id="0" name=""/>
        <dsp:cNvSpPr/>
      </dsp:nvSpPr>
      <dsp:spPr>
        <a:xfrm>
          <a:off x="0" y="2920701"/>
          <a:ext cx="10993256" cy="9735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Critical thinking development</a:t>
          </a:r>
        </a:p>
      </dsp:txBody>
      <dsp:txXfrm>
        <a:off x="0" y="2920701"/>
        <a:ext cx="10993256" cy="97356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C922C4-D9D9-4EA2-8027-59EA9ADA7655}">
      <dsp:nvSpPr>
        <dsp:cNvPr id="0" name=""/>
        <dsp:cNvSpPr/>
      </dsp:nvSpPr>
      <dsp:spPr>
        <a:xfrm>
          <a:off x="1401" y="351304"/>
          <a:ext cx="1455000" cy="1455000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688A7E-1321-4922-B58E-F801F85C9F14}">
      <dsp:nvSpPr>
        <dsp:cNvPr id="0" name=""/>
        <dsp:cNvSpPr/>
      </dsp:nvSpPr>
      <dsp:spPr>
        <a:xfrm>
          <a:off x="306951" y="656855"/>
          <a:ext cx="843900" cy="8439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31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62A3F3-F126-4BC1-8321-8C951A3A03EB}">
      <dsp:nvSpPr>
        <dsp:cNvPr id="0" name=""/>
        <dsp:cNvSpPr/>
      </dsp:nvSpPr>
      <dsp:spPr>
        <a:xfrm>
          <a:off x="1768188" y="351304"/>
          <a:ext cx="3429644" cy="145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Monitor students' progress through reports.</a:t>
          </a:r>
        </a:p>
      </dsp:txBody>
      <dsp:txXfrm>
        <a:off x="1768188" y="351304"/>
        <a:ext cx="3429644" cy="1455000"/>
      </dsp:txXfrm>
    </dsp:sp>
    <dsp:sp modelId="{B547BB45-2C55-4836-8E5D-AB79F17F2349}">
      <dsp:nvSpPr>
        <dsp:cNvPr id="0" name=""/>
        <dsp:cNvSpPr/>
      </dsp:nvSpPr>
      <dsp:spPr>
        <a:xfrm>
          <a:off x="5795422" y="351304"/>
          <a:ext cx="1455000" cy="1455000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0665E5-12DA-45BE-BC06-827AB535490D}">
      <dsp:nvSpPr>
        <dsp:cNvPr id="0" name=""/>
        <dsp:cNvSpPr/>
      </dsp:nvSpPr>
      <dsp:spPr>
        <a:xfrm>
          <a:off x="6100973" y="656855"/>
          <a:ext cx="843900" cy="8439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31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8AA2F8-EBB7-4244-B3F0-4EE79351194D}">
      <dsp:nvSpPr>
        <dsp:cNvPr id="0" name=""/>
        <dsp:cNvSpPr/>
      </dsp:nvSpPr>
      <dsp:spPr>
        <a:xfrm>
          <a:off x="7562209" y="351304"/>
          <a:ext cx="3429644" cy="145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Save time with automated grading.</a:t>
          </a:r>
        </a:p>
      </dsp:txBody>
      <dsp:txXfrm>
        <a:off x="7562209" y="351304"/>
        <a:ext cx="3429644" cy="1455000"/>
      </dsp:txXfrm>
    </dsp:sp>
    <dsp:sp modelId="{427113AF-9569-405F-B5A0-D5FD261C0041}">
      <dsp:nvSpPr>
        <dsp:cNvPr id="0" name=""/>
        <dsp:cNvSpPr/>
      </dsp:nvSpPr>
      <dsp:spPr>
        <a:xfrm>
          <a:off x="1401" y="2546238"/>
          <a:ext cx="1455000" cy="1455000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35BCCA-D81A-49DF-A184-6909BA8D2200}">
      <dsp:nvSpPr>
        <dsp:cNvPr id="0" name=""/>
        <dsp:cNvSpPr/>
      </dsp:nvSpPr>
      <dsp:spPr>
        <a:xfrm>
          <a:off x="306951" y="2851788"/>
          <a:ext cx="843900" cy="8439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31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CF0F6A-FBED-4CC0-AADA-F1DB7FF4DFE3}">
      <dsp:nvSpPr>
        <dsp:cNvPr id="0" name=""/>
        <dsp:cNvSpPr/>
      </dsp:nvSpPr>
      <dsp:spPr>
        <a:xfrm>
          <a:off x="1768188" y="2546238"/>
          <a:ext cx="3429644" cy="145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Adjust lessons based on quiz results.</a:t>
          </a:r>
        </a:p>
      </dsp:txBody>
      <dsp:txXfrm>
        <a:off x="1768188" y="2546238"/>
        <a:ext cx="3429644" cy="1455000"/>
      </dsp:txXfrm>
    </dsp:sp>
    <dsp:sp modelId="{652B8E1D-3428-4BAD-A5CA-DCD76B598790}">
      <dsp:nvSpPr>
        <dsp:cNvPr id="0" name=""/>
        <dsp:cNvSpPr/>
      </dsp:nvSpPr>
      <dsp:spPr>
        <a:xfrm>
          <a:off x="5795422" y="2546238"/>
          <a:ext cx="1455000" cy="1455000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A37E2B-E9BA-48B3-B020-09A9417B3D15}">
      <dsp:nvSpPr>
        <dsp:cNvPr id="0" name=""/>
        <dsp:cNvSpPr/>
      </dsp:nvSpPr>
      <dsp:spPr>
        <a:xfrm>
          <a:off x="6100973" y="2851788"/>
          <a:ext cx="843900" cy="8439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31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974265-FD79-4CA1-B500-EE32F3AE0156}">
      <dsp:nvSpPr>
        <dsp:cNvPr id="0" name=""/>
        <dsp:cNvSpPr/>
      </dsp:nvSpPr>
      <dsp:spPr>
        <a:xfrm>
          <a:off x="7562209" y="2546238"/>
          <a:ext cx="3429644" cy="145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Encouraging students' active engagement.</a:t>
          </a:r>
        </a:p>
      </dsp:txBody>
      <dsp:txXfrm>
        <a:off x="7562209" y="2546238"/>
        <a:ext cx="3429644" cy="1455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CA3B20-687B-4896-B401-5309204E2F3E}">
      <dsp:nvSpPr>
        <dsp:cNvPr id="0" name=""/>
        <dsp:cNvSpPr/>
      </dsp:nvSpPr>
      <dsp:spPr>
        <a:xfrm>
          <a:off x="0" y="1601"/>
          <a:ext cx="10993256" cy="8236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fillOverlay blend="darken">
            <a:solidFill>
              <a:schemeClr val="accent3">
                <a:hueOff val="0"/>
                <a:satOff val="0"/>
                <a:lumOff val="0"/>
                <a:alphaOff val="0"/>
                <a:shade val="30000"/>
              </a:schemeClr>
            </a:solidFill>
          </a:fillOverlay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Using a variety of question types ensures a thorough and engaging assessment process.</a:t>
          </a:r>
          <a:endParaRPr lang="ro-RO" sz="2200" kern="1200" dirty="0"/>
        </a:p>
      </dsp:txBody>
      <dsp:txXfrm>
        <a:off x="40209" y="41810"/>
        <a:ext cx="10912838" cy="743262"/>
      </dsp:txXfrm>
    </dsp:sp>
    <dsp:sp modelId="{5FC1A0A9-BDE7-4CCA-B841-8356C596D0AB}">
      <dsp:nvSpPr>
        <dsp:cNvPr id="0" name=""/>
        <dsp:cNvSpPr/>
      </dsp:nvSpPr>
      <dsp:spPr>
        <a:xfrm>
          <a:off x="0" y="952001"/>
          <a:ext cx="10993256" cy="8236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fillOverlay blend="darken">
            <a:solidFill>
              <a:schemeClr val="accent3">
                <a:hueOff val="0"/>
                <a:satOff val="0"/>
                <a:lumOff val="0"/>
                <a:alphaOff val="0"/>
                <a:shade val="30000"/>
              </a:schemeClr>
            </a:solidFill>
          </a:fillOverlay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Each type is carefully chosen to match the specific learning objectives of the lesson.</a:t>
          </a:r>
        </a:p>
      </dsp:txBody>
      <dsp:txXfrm>
        <a:off x="40209" y="992210"/>
        <a:ext cx="10912838" cy="743262"/>
      </dsp:txXfrm>
    </dsp:sp>
    <dsp:sp modelId="{8E36CF8C-D782-4BE6-96AE-55BAF81BB883}">
      <dsp:nvSpPr>
        <dsp:cNvPr id="0" name=""/>
        <dsp:cNvSpPr/>
      </dsp:nvSpPr>
      <dsp:spPr>
        <a:xfrm>
          <a:off x="0" y="1902402"/>
          <a:ext cx="10993256" cy="8236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fillOverlay blend="darken">
            <a:solidFill>
              <a:schemeClr val="accent3">
                <a:hueOff val="0"/>
                <a:satOff val="0"/>
                <a:lumOff val="0"/>
                <a:alphaOff val="0"/>
                <a:shade val="30000"/>
              </a:schemeClr>
            </a:solidFill>
          </a:fillOverlay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A balanced mix of question types helps to:</a:t>
          </a:r>
        </a:p>
      </dsp:txBody>
      <dsp:txXfrm>
        <a:off x="40209" y="1942611"/>
        <a:ext cx="10912838" cy="743262"/>
      </dsp:txXfrm>
    </dsp:sp>
    <dsp:sp modelId="{9D5115BC-3A84-4ACC-8039-DF6CA674DDC2}">
      <dsp:nvSpPr>
        <dsp:cNvPr id="0" name=""/>
        <dsp:cNvSpPr/>
      </dsp:nvSpPr>
      <dsp:spPr>
        <a:xfrm>
          <a:off x="0" y="2726082"/>
          <a:ext cx="10993256" cy="11157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9036" tIns="27940" rIns="156464" bIns="2794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dirty="0"/>
            <a:t>Address different learning styles.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dirty="0"/>
            <a:t>Test both foundational knowledge and higher-order thinking skills.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dirty="0"/>
            <a:t>Keep students engaged with interactive and diverse activities</a:t>
          </a:r>
          <a:r>
            <a:rPr lang="en-US" sz="1800" kern="1200" dirty="0"/>
            <a:t>.</a:t>
          </a:r>
        </a:p>
      </dsp:txBody>
      <dsp:txXfrm>
        <a:off x="0" y="2726082"/>
        <a:ext cx="10993256" cy="11157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554425A-3696-4DFB-B808-D2B88F3EB7C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1"/>
            <a:ext cx="3169919" cy="619364"/>
          </a:xfrm>
          <a:prstGeom prst="rect">
            <a:avLst/>
          </a:prstGeom>
        </p:spPr>
        <p:txBody>
          <a:bodyPr vert="horz" lIns="112299" tIns="56150" rIns="112299" bIns="56150" rtlCol="0"/>
          <a:lstStyle>
            <a:lvl1pPr algn="l">
              <a:defRPr sz="16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51457F-2D60-4187-92B7-C5BBED78E96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9" y="1"/>
            <a:ext cx="3169919" cy="619364"/>
          </a:xfrm>
          <a:prstGeom prst="rect">
            <a:avLst/>
          </a:prstGeom>
        </p:spPr>
        <p:txBody>
          <a:bodyPr vert="horz" lIns="112299" tIns="56150" rIns="112299" bIns="56150" rtlCol="0"/>
          <a:lstStyle>
            <a:lvl1pPr algn="r">
              <a:defRPr sz="1600"/>
            </a:lvl1pPr>
          </a:lstStyle>
          <a:p>
            <a:fld id="{320DD655-51D6-466D-8D72-5C78765FC630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FA8CCD-D5C0-4680-BEFC-52889AACDB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11725038"/>
            <a:ext cx="3169919" cy="619362"/>
          </a:xfrm>
          <a:prstGeom prst="rect">
            <a:avLst/>
          </a:prstGeom>
        </p:spPr>
        <p:txBody>
          <a:bodyPr vert="horz" lIns="112299" tIns="56150" rIns="112299" bIns="56150" rtlCol="0" anchor="b"/>
          <a:lstStyle>
            <a:lvl1pPr algn="l">
              <a:defRPr sz="16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50B35B-8976-44A2-B80D-FC8BD07A167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9" y="11725038"/>
            <a:ext cx="3169919" cy="619362"/>
          </a:xfrm>
          <a:prstGeom prst="rect">
            <a:avLst/>
          </a:prstGeom>
        </p:spPr>
        <p:txBody>
          <a:bodyPr vert="horz" lIns="112299" tIns="56150" rIns="112299" bIns="56150" rtlCol="0" anchor="b"/>
          <a:lstStyle>
            <a:lvl1pPr algn="r">
              <a:defRPr sz="1600"/>
            </a:lvl1pPr>
          </a:lstStyle>
          <a:p>
            <a:fld id="{9D34DC6F-9D14-4548-8221-51EE6F5B6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1278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169919" cy="619364"/>
          </a:xfrm>
          <a:prstGeom prst="rect">
            <a:avLst/>
          </a:prstGeom>
        </p:spPr>
        <p:txBody>
          <a:bodyPr vert="horz" lIns="112299" tIns="56150" rIns="112299" bIns="56150" rtlCol="0"/>
          <a:lstStyle>
            <a:lvl1pPr algn="l">
              <a:defRPr sz="16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9" y="1"/>
            <a:ext cx="3169919" cy="619364"/>
          </a:xfrm>
          <a:prstGeom prst="rect">
            <a:avLst/>
          </a:prstGeom>
        </p:spPr>
        <p:txBody>
          <a:bodyPr vert="horz" lIns="112299" tIns="56150" rIns="112299" bIns="56150" rtlCol="0"/>
          <a:lstStyle>
            <a:lvl1pPr algn="r">
              <a:defRPr sz="1600"/>
            </a:lvl1pPr>
          </a:lstStyle>
          <a:p>
            <a:fld id="{4F9C25BA-F9B0-4418-8CA0-3A9DF1256BA5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44450" y="1543050"/>
            <a:ext cx="7404100" cy="4165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12299" tIns="56150" rIns="112299" bIns="5615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5940742"/>
            <a:ext cx="5852160" cy="4860608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/>
          <a:p>
            <a:pPr marR="0" lvl="0" indent="0" fontAlgn="auto">
              <a:lnSpc>
                <a:spcPct val="95000"/>
              </a:lnSpc>
              <a:spcBef>
                <a:spcPts val="736"/>
              </a:spcBef>
              <a:spcAft>
                <a:spcPts val="0"/>
              </a:spcAft>
              <a:buClrTx/>
              <a:buSzTx/>
              <a:buFont typeface="System Font Regular"/>
              <a:buNone/>
              <a:tabLst/>
            </a:pPr>
            <a:r>
              <a:rPr lang="en-US" dirty="0"/>
              <a:t>Edit Master text styles</a:t>
            </a:r>
          </a:p>
          <a:p>
            <a:pPr marL="449199" marR="0" lvl="1" indent="-224599" fontAlgn="auto">
              <a:lnSpc>
                <a:spcPct val="95000"/>
              </a:lnSpc>
              <a:spcBef>
                <a:spcPts val="736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</a:pPr>
            <a:r>
              <a:rPr lang="en-US" dirty="0"/>
              <a:t>Second level</a:t>
            </a:r>
          </a:p>
          <a:p>
            <a:pPr marL="898397" marR="0" lvl="2" indent="-224599" fontAlgn="auto">
              <a:lnSpc>
                <a:spcPct val="95000"/>
              </a:lnSpc>
              <a:spcBef>
                <a:spcPts val="491"/>
              </a:spcBef>
              <a:spcAft>
                <a:spcPts val="0"/>
              </a:spcAft>
              <a:buClrTx/>
              <a:buSzPct val="120000"/>
              <a:buFont typeface="System Font Regular"/>
              <a:buChar char="-"/>
              <a:tabLst/>
            </a:pPr>
            <a:r>
              <a:rPr lang="en-US" dirty="0"/>
              <a:t>Third level</a:t>
            </a:r>
          </a:p>
          <a:p>
            <a:pPr marL="1347596" marR="0" lvl="3" indent="-224599" fontAlgn="auto">
              <a:lnSpc>
                <a:spcPct val="95000"/>
              </a:lnSpc>
              <a:spcBef>
                <a:spcPts val="491"/>
              </a:spcBef>
              <a:spcAft>
                <a:spcPts val="0"/>
              </a:spcAft>
              <a:buClrTx/>
              <a:buSzPct val="100000"/>
              <a:buFont typeface="System Font Regular"/>
              <a:buChar char="◦"/>
              <a:tabLst/>
            </a:pPr>
            <a:r>
              <a:rPr lang="en-US" dirty="0"/>
              <a:t>Fourth level</a:t>
            </a:r>
          </a:p>
          <a:p>
            <a:pPr marL="1796796" marR="0" lvl="4" indent="-224599" fontAlgn="auto">
              <a:lnSpc>
                <a:spcPct val="95000"/>
              </a:lnSpc>
              <a:spcBef>
                <a:spcPts val="491"/>
              </a:spcBef>
              <a:spcAft>
                <a:spcPts val="0"/>
              </a:spcAft>
              <a:buClrTx/>
              <a:buSzTx/>
              <a:buFont typeface="System Font Regular"/>
              <a:buChar char="•"/>
              <a:tabLst/>
            </a:pPr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9" y="11725038"/>
            <a:ext cx="3169919" cy="619362"/>
          </a:xfrm>
          <a:prstGeom prst="rect">
            <a:avLst/>
          </a:prstGeom>
        </p:spPr>
        <p:txBody>
          <a:bodyPr vert="horz" lIns="112299" tIns="56150" rIns="112299" bIns="56150" rtlCol="0" anchor="b"/>
          <a:lstStyle>
            <a:lvl1pPr algn="r">
              <a:defRPr sz="1600"/>
            </a:lvl1pPr>
          </a:lstStyle>
          <a:p>
            <a:fld id="{9EDC5964-3162-43B5-B1EC-63C8D166D7D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11725038"/>
            <a:ext cx="3169919" cy="619362"/>
          </a:xfrm>
          <a:prstGeom prst="rect">
            <a:avLst/>
          </a:prstGeom>
        </p:spPr>
        <p:txBody>
          <a:bodyPr vert="horz" lIns="112299" tIns="56150" rIns="112299" bIns="56150" rtlCol="0" anchor="b"/>
          <a:lstStyle>
            <a:lvl1pPr algn="l">
              <a:defRPr sz="16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971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en-US" sz="1200" b="0" i="0" kern="1200">
        <a:solidFill>
          <a:schemeClr val="tx1"/>
        </a:solidFill>
        <a:latin typeface="+mn-lt"/>
        <a:ea typeface="+mn-ea"/>
        <a:cs typeface="Oracle Sans" panose="020B0503020204020204" pitchFamily="34" charset="0"/>
      </a:defRPr>
    </a:lvl1pPr>
    <a:lvl2pPr marL="457200" algn="l" defTabSz="914400" rtl="0" eaLnBrk="1" latinLnBrk="0" hangingPunct="1">
      <a:defRPr lang="en-US" sz="1200" b="0" i="0" kern="1200">
        <a:solidFill>
          <a:schemeClr val="tx1"/>
        </a:solidFill>
        <a:latin typeface="+mn-lt"/>
        <a:ea typeface="+mn-ea"/>
        <a:cs typeface="Oracle Sans" panose="020B0503020204020204" pitchFamily="34" charset="0"/>
      </a:defRPr>
    </a:lvl2pPr>
    <a:lvl3pPr marL="914400" algn="l" defTabSz="914400" rtl="0" eaLnBrk="1" latinLnBrk="0" hangingPunct="1">
      <a:defRPr lang="en-US" sz="1100" kern="1200">
        <a:solidFill>
          <a:schemeClr val="tx1"/>
        </a:solidFill>
        <a:latin typeface="Oracle Sans Light" panose="020B0403020204020204" pitchFamily="34" charset="0"/>
        <a:ea typeface="+mn-ea"/>
        <a:cs typeface="Oracle Sans Light" panose="020B0403020204020204" pitchFamily="34" charset="0"/>
      </a:defRPr>
    </a:lvl3pPr>
    <a:lvl4pPr marL="1371600" algn="l" defTabSz="914400" rtl="0" eaLnBrk="1" latinLnBrk="0" hangingPunct="1">
      <a:defRPr lang="en-US" sz="1050" kern="1200">
        <a:solidFill>
          <a:schemeClr val="tx1"/>
        </a:solidFill>
        <a:latin typeface="Oracle Sans Light" panose="020B0403020204020204" pitchFamily="34" charset="0"/>
        <a:ea typeface="+mn-ea"/>
        <a:cs typeface="Oracle Sans Light" panose="020B0403020204020204" pitchFamily="34" charset="0"/>
      </a:defRPr>
    </a:lvl4pPr>
    <a:lvl5pPr marL="1828800" algn="l" defTabSz="914400" rtl="0" eaLnBrk="1" latinLnBrk="0" hangingPunct="1">
      <a:defRPr lang="en-US" sz="1000" kern="1200">
        <a:solidFill>
          <a:schemeClr val="tx1"/>
        </a:solidFill>
        <a:latin typeface="Oracle Sans Light" panose="020B0403020204020204" pitchFamily="34" charset="0"/>
        <a:ea typeface="+mn-ea"/>
        <a:cs typeface="Oracle Sans Light" panose="020B0403020204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Bună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ziua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tuturor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Numele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meu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este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Tudor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Bulgaru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iar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astăzi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voi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prezenta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Instrumente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evaluare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studenților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Mai exact,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voi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discuta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despre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modul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care am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conceput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implementat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quiz-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uri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interactive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pentru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platforma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AVIONIC Learn. Quiz-urile sunt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esențiale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educația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zilelor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noastre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-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nu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doar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testează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cunoștințele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ci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consolidează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procesul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învățare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oferă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informații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valoroase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atât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pentru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studenți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cât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pentru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profesori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DC5964-3162-43B5-B1EC-63C8D166D7D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0310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Întrebările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cu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variante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multiple de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răspuns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corecte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solicită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studenților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analizeze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o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întrebare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selecteze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toate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răspunsurile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aplicabile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endParaRPr lang="ro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Acest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tip de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întrebare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încurajează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gândirea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critică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deoarece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studenții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trebuie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evalueze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cu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atenție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fiecare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opțiune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endParaRPr lang="ro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Întrebările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cu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variante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multiple de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răspuns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sunt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deosebit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utile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pentru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evaluarea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subiectelor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cu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mai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multe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elemente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perspective.</a:t>
            </a:r>
            <a:endParaRPr lang="ro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o-RO" sz="1800" kern="100" dirty="0">
              <a:effectLst/>
              <a:latin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o-RO" sz="1800" kern="100" dirty="0">
              <a:effectLst/>
              <a:latin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/>
              <a:t>Ce </a:t>
            </a:r>
            <a:r>
              <a:rPr lang="en-US" dirty="0" err="1"/>
              <a:t>factori</a:t>
            </a:r>
            <a:r>
              <a:rPr lang="en-US" dirty="0"/>
              <a:t> </a:t>
            </a:r>
            <a:r>
              <a:rPr lang="en-US" dirty="0" err="1"/>
              <a:t>afectează</a:t>
            </a:r>
            <a:r>
              <a:rPr lang="en-US" dirty="0"/>
              <a:t> </a:t>
            </a:r>
            <a:r>
              <a:rPr lang="en-US" dirty="0" err="1"/>
              <a:t>funcționarea</a:t>
            </a:r>
            <a:r>
              <a:rPr lang="en-US" dirty="0"/>
              <a:t> </a:t>
            </a:r>
            <a:r>
              <a:rPr lang="en-US" dirty="0" err="1"/>
              <a:t>sistemelor</a:t>
            </a:r>
            <a:r>
              <a:rPr lang="en-US" dirty="0"/>
              <a:t> de </a:t>
            </a:r>
            <a:r>
              <a:rPr lang="en-US" dirty="0" err="1"/>
              <a:t>radionavigație</a:t>
            </a:r>
            <a:r>
              <a:rPr lang="en-US" dirty="0"/>
              <a:t>?</a:t>
            </a:r>
            <a:endParaRPr lang="ro-RO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err="1"/>
              <a:t>Înălțimea</a:t>
            </a:r>
            <a:r>
              <a:rPr lang="en-US" dirty="0"/>
              <a:t> </a:t>
            </a:r>
            <a:r>
              <a:rPr lang="en-US" dirty="0" err="1"/>
              <a:t>terenului</a:t>
            </a:r>
            <a:endParaRPr lang="ro-RO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err="1"/>
              <a:t>Interferențe</a:t>
            </a:r>
            <a:r>
              <a:rPr lang="en-US" dirty="0"/>
              <a:t> radio</a:t>
            </a:r>
            <a:endParaRPr lang="ro-RO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err="1"/>
              <a:t>Înălțimea</a:t>
            </a:r>
            <a:r>
              <a:rPr lang="en-US" dirty="0"/>
              <a:t> </a:t>
            </a:r>
            <a:r>
              <a:rPr lang="en-US" dirty="0" err="1"/>
              <a:t>obstacolelor</a:t>
            </a:r>
            <a:r>
              <a:rPr lang="en-US" dirty="0"/>
              <a:t> din </a:t>
            </a:r>
            <a:r>
              <a:rPr lang="en-US" dirty="0" err="1"/>
              <a:t>apropierea</a:t>
            </a:r>
            <a:r>
              <a:rPr lang="en-US" dirty="0"/>
              <a:t> </a:t>
            </a:r>
            <a:r>
              <a:rPr lang="en-US" dirty="0" err="1"/>
              <a:t>aeroportului</a:t>
            </a:r>
            <a:endParaRPr lang="ro-RO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err="1"/>
              <a:t>Nivelul</a:t>
            </a:r>
            <a:r>
              <a:rPr lang="en-US" dirty="0"/>
              <a:t> de </a:t>
            </a:r>
            <a:r>
              <a:rPr lang="en-US" dirty="0" err="1"/>
              <a:t>umiditate</a:t>
            </a:r>
            <a:r>
              <a:rPr lang="en-US" dirty="0"/>
              <a:t> al </a:t>
            </a:r>
            <a:r>
              <a:rPr lang="en-US" dirty="0" err="1"/>
              <a:t>solului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DC5964-3162-43B5-B1EC-63C8D166D7D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2427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Întrebările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tip fill-in-the-blank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testează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memoria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atenția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la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detalii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endParaRPr lang="ro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Aceste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întrebări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sunt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excelente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pentru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consolidarea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unor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date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terminologii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specifice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endParaRPr lang="ro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asemenea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încurajează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memorarea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activă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care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este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esențială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pentru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retenția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pe termen lung.</a:t>
            </a:r>
            <a:endParaRPr lang="ro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plus,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aceste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întrebări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sunt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excelente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pentru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nu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există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nicio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îndoială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-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ori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știți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ori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nu.</a:t>
            </a:r>
            <a:endParaRPr lang="ro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o-RO" sz="1800" kern="100" dirty="0">
              <a:effectLst/>
              <a:latin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o-RO" sz="1800" kern="100" dirty="0">
              <a:effectLst/>
              <a:latin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/>
              <a:t>x </a:t>
            </a:r>
            <a:r>
              <a:rPr lang="en-US" dirty="0" err="1"/>
              <a:t>este</a:t>
            </a:r>
            <a:r>
              <a:rPr lang="en-US" dirty="0"/>
              <a:t> o </a:t>
            </a:r>
            <a:r>
              <a:rPr lang="en-US" dirty="0" err="1"/>
              <a:t>zonă</a:t>
            </a:r>
            <a:r>
              <a:rPr lang="en-US" dirty="0"/>
              <a:t> </a:t>
            </a:r>
            <a:r>
              <a:rPr lang="en-US" dirty="0" err="1"/>
              <a:t>dreptunghiulară</a:t>
            </a:r>
            <a:r>
              <a:rPr lang="en-US" dirty="0"/>
              <a:t> pe sol </a:t>
            </a:r>
            <a:r>
              <a:rPr lang="en-US" dirty="0" err="1"/>
              <a:t>sau</a:t>
            </a:r>
            <a:r>
              <a:rPr lang="en-US" dirty="0"/>
              <a:t> pe </a:t>
            </a:r>
            <a:r>
              <a:rPr lang="en-US" dirty="0" err="1"/>
              <a:t>apă</a:t>
            </a:r>
            <a:r>
              <a:rPr lang="en-US" dirty="0"/>
              <a:t>, </a:t>
            </a:r>
            <a:r>
              <a:rPr lang="en-US" dirty="0" err="1"/>
              <a:t>lipsită</a:t>
            </a:r>
            <a:r>
              <a:rPr lang="en-US" dirty="0"/>
              <a:t> de </a:t>
            </a:r>
            <a:r>
              <a:rPr lang="en-US" dirty="0" err="1"/>
              <a:t>obstacole</a:t>
            </a:r>
            <a:r>
              <a:rPr lang="en-US" dirty="0"/>
              <a:t>, </a:t>
            </a:r>
            <a:r>
              <a:rPr lang="en-US" dirty="0" err="1"/>
              <a:t>adiacentă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piste</a:t>
            </a:r>
            <a:r>
              <a:rPr lang="en-US" dirty="0"/>
              <a:t>, </a:t>
            </a:r>
            <a:r>
              <a:rPr lang="en-US" dirty="0" err="1"/>
              <a:t>deasupra</a:t>
            </a:r>
            <a:r>
              <a:rPr lang="en-US" dirty="0"/>
              <a:t> </a:t>
            </a:r>
            <a:r>
              <a:rPr lang="en-US" dirty="0" err="1"/>
              <a:t>căreia</a:t>
            </a:r>
            <a:r>
              <a:rPr lang="en-US" dirty="0"/>
              <a:t> o </a:t>
            </a:r>
            <a:r>
              <a:rPr lang="en-US" dirty="0" err="1"/>
              <a:t>aeronavă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efectua</a:t>
            </a:r>
            <a:r>
              <a:rPr lang="en-US" dirty="0"/>
              <a:t> o </a:t>
            </a:r>
            <a:r>
              <a:rPr lang="en-US" dirty="0" err="1"/>
              <a:t>parte</a:t>
            </a:r>
            <a:r>
              <a:rPr lang="en-US" dirty="0"/>
              <a:t> din </a:t>
            </a:r>
            <a:r>
              <a:rPr lang="en-US" dirty="0" err="1"/>
              <a:t>urcarea</a:t>
            </a:r>
            <a:r>
              <a:rPr lang="en-US" dirty="0"/>
              <a:t> </a:t>
            </a:r>
            <a:r>
              <a:rPr lang="en-US" dirty="0" err="1"/>
              <a:t>inițială</a:t>
            </a:r>
            <a:r>
              <a:rPr lang="en-US" dirty="0"/>
              <a:t> la o </a:t>
            </a:r>
            <a:r>
              <a:rPr lang="en-US" dirty="0" err="1"/>
              <a:t>înălțime</a:t>
            </a:r>
            <a:r>
              <a:rPr lang="en-US" dirty="0"/>
              <a:t> </a:t>
            </a:r>
            <a:r>
              <a:rPr lang="en-US" dirty="0" err="1"/>
              <a:t>specificată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DC5964-3162-43B5-B1EC-63C8D166D7D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959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Întrebările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tip drag-and-drop sunt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probabil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cele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mai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interactive. </a:t>
            </a:r>
            <a:endParaRPr lang="ro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Ele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cer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studenților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aranjeze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elementele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într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-o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anumită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secvență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le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asocieze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cu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categoriile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corespunzătoare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endParaRPr lang="ro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Aceste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întrebări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sunt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deosebit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eficiente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pentru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evaluarea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cunoștințelor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practice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gândirii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logice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endParaRPr lang="ro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asemenea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fac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învățarea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mai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atractivă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prin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faptul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implică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interacțiunea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directă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studentului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DC5964-3162-43B5-B1EC-63C8D166D7D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1099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Întrebările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tip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Adevărat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/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Fals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sunt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cele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mai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simple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rapid de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completat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endParaRPr lang="ro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Ele sunt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concepute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pentru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evalua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înțelegerea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către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un student a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faptelor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conceptelor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bază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la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fel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ca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cazul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întrebarilor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cu o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singura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varianta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raspuns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corecta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endParaRPr lang="ro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Aceste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întrebări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sunt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ideale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pentru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examinări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sunt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ușor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notat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special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cazul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evaluărilor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unor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număr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mare de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studenti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endParaRPr lang="ro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o-RO" sz="1800" kern="100" dirty="0">
              <a:effectLst/>
              <a:latin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err="1"/>
              <a:t>Aeroporturile</a:t>
            </a:r>
            <a:r>
              <a:rPr lang="en-US" dirty="0"/>
              <a:t> </a:t>
            </a:r>
            <a:r>
              <a:rPr lang="en-US" dirty="0" err="1"/>
              <a:t>viitorului</a:t>
            </a:r>
            <a:r>
              <a:rPr lang="en-US" dirty="0"/>
              <a:t> se </a:t>
            </a:r>
            <a:r>
              <a:rPr lang="en-US" dirty="0" err="1"/>
              <a:t>vor</a:t>
            </a:r>
            <a:r>
              <a:rPr lang="en-US" dirty="0"/>
              <a:t> </a:t>
            </a:r>
            <a:r>
              <a:rPr lang="en-US" dirty="0" err="1"/>
              <a:t>baza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puțin</a:t>
            </a:r>
            <a:r>
              <a:rPr lang="en-US" dirty="0"/>
              <a:t> pe </a:t>
            </a:r>
            <a:r>
              <a:rPr lang="en-US" dirty="0" err="1"/>
              <a:t>analiza</a:t>
            </a:r>
            <a:r>
              <a:rPr lang="en-US" dirty="0"/>
              <a:t> </a:t>
            </a:r>
            <a:r>
              <a:rPr lang="en-US" dirty="0" err="1"/>
              <a:t>datelor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eficiența</a:t>
            </a:r>
            <a:r>
              <a:rPr lang="en-US" dirty="0"/>
              <a:t> </a:t>
            </a:r>
            <a:r>
              <a:rPr lang="en-US" dirty="0" err="1"/>
              <a:t>operațională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DC5964-3162-43B5-B1EC-63C8D166D7D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0699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Întrebările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cu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răspuns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deschis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provoacă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pe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studenți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își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exprime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cunoștințele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cu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propriile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cuvinte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endParaRPr lang="ro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Acest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tip de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întrebare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dezvoltă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gândirea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critică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rezolvarea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problemelor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abilitățile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comunicare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endParaRPr lang="ro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Este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deosebit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utilă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pentru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evaluarea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subiectelor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complexe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subiective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deoarece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permite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studenților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aplice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informațiile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obținute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la curs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scenarii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din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viața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reală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endParaRPr lang="ro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Desigur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sunt un pic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mai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dificil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evaluat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dar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informațiile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pe care le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oferă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sunt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extrem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valoroase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endParaRPr lang="ro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o-RO" sz="1800" kern="100" dirty="0">
              <a:effectLst/>
              <a:latin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err="1"/>
              <a:t>Preziceți</a:t>
            </a:r>
            <a:r>
              <a:rPr lang="en-US" dirty="0"/>
              <a:t> </a:t>
            </a:r>
            <a:r>
              <a:rPr lang="en-US" dirty="0" err="1"/>
              <a:t>potențialele</a:t>
            </a:r>
            <a:r>
              <a:rPr lang="en-US" dirty="0"/>
              <a:t> </a:t>
            </a:r>
            <a:r>
              <a:rPr lang="en-US" dirty="0" err="1"/>
              <a:t>provocări</a:t>
            </a:r>
            <a:r>
              <a:rPr lang="en-US" dirty="0"/>
              <a:t> cu care se pot </a:t>
            </a:r>
            <a:r>
              <a:rPr lang="en-US" dirty="0" err="1"/>
              <a:t>confrunta</a:t>
            </a:r>
            <a:r>
              <a:rPr lang="en-US" dirty="0"/>
              <a:t> </a:t>
            </a:r>
            <a:r>
              <a:rPr lang="en-US" dirty="0" err="1"/>
              <a:t>aeroporturile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implementarea</a:t>
            </a:r>
            <a:r>
              <a:rPr lang="en-US" dirty="0"/>
              <a:t> </a:t>
            </a:r>
            <a:r>
              <a:rPr lang="en-US" dirty="0" err="1"/>
              <a:t>completă</a:t>
            </a:r>
            <a:r>
              <a:rPr lang="en-US" dirty="0"/>
              <a:t> a </a:t>
            </a:r>
            <a:r>
              <a:rPr lang="en-US" dirty="0" err="1"/>
              <a:t>tehnologiilor</a:t>
            </a:r>
            <a:r>
              <a:rPr lang="en-US" dirty="0"/>
              <a:t> </a:t>
            </a:r>
            <a:r>
              <a:rPr lang="en-US" dirty="0" err="1"/>
              <a:t>Aeroportului</a:t>
            </a:r>
            <a:r>
              <a:rPr lang="en-US" dirty="0"/>
              <a:t> 4.0.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DC5964-3162-43B5-B1EC-63C8D166D7D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9254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Întrebările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asociere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testează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capacitatea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ro-RO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studentului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a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corela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concepte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conexe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endParaRPr lang="ro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Acest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format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este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atât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interactiv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cât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eficient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pentru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consolidarea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relațiilor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dintre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termeni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idei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endParaRPr lang="ro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Întrebările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asociere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sunt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deosebit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utile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pentru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subiectele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care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implică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terminologie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procese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asociate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endParaRPr lang="ro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l" fontAlgn="base">
              <a:spcAft>
                <a:spcPts val="225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F3F46"/>
                </a:solidFill>
                <a:effectLst/>
                <a:latin typeface="inherit"/>
              </a:rPr>
              <a:t>TORA (Take off Run Available),</a:t>
            </a:r>
          </a:p>
          <a:p>
            <a:pPr algn="l" fontAlgn="base">
              <a:spcAft>
                <a:spcPts val="225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F3F46"/>
                </a:solidFill>
                <a:effectLst/>
                <a:latin typeface="inherit"/>
              </a:rPr>
              <a:t>TODA (Take off Distance Available),</a:t>
            </a:r>
          </a:p>
          <a:p>
            <a:pPr algn="l" fontAlgn="base">
              <a:spcAft>
                <a:spcPts val="225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F3F46"/>
                </a:solidFill>
                <a:effectLst/>
                <a:latin typeface="inherit"/>
              </a:rPr>
              <a:t>ASDA (Accelerate Stop Distance Available),</a:t>
            </a:r>
          </a:p>
          <a:p>
            <a:pPr algn="l" fontAlgn="base">
              <a:spcAft>
                <a:spcPts val="225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F3F46"/>
                </a:solidFill>
                <a:effectLst/>
                <a:latin typeface="inherit"/>
              </a:rPr>
              <a:t>LDA (Landing Distance Available).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DC5964-3162-43B5-B1EC-63C8D166D7D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87906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concluzie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testele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sunt un instrument vital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educația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astăzi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Acestea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consolidează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învățarea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pentru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studenți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oferă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feedback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valoros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pentru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profesori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și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fac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experiența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învățare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mai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dinamică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și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mai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atractivă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endParaRPr lang="ro-RO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Prin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încorporarea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unor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tipuri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întrebări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interactive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și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diverse, ne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asigurăm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că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evaluările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noastre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sunt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atât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eficiente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cât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și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interesante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pentru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studenti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endParaRPr lang="ro-RO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măsură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învățământul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online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continuă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să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crească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quiz-urile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vor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juca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un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rol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esențial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crearea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unei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educații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înaltă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calitate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și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cu impact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pozitiv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pentru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studenti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endParaRPr lang="ro-RO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Vă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mulțumesc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pentru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atenție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și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nu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vă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faceți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griji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nu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există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niciun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test la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sfârșitul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acestei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prezentări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DC5964-3162-43B5-B1EC-63C8D166D7D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193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 următoarele 10-15 minute, vă voi prezenta procesul de creare, obiectivele, beneficiile acestor instrumente și tipurile de întrebări utilizate în teste.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DC5964-3162-43B5-B1EC-63C8D166D7D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806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Platforma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AVIONIC Learn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este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menită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să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ofere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cursuri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aviație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înaltă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calitate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Pentru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asigura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o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învățare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eficientă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am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creat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câte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un test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personalizat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pentru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fiecare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lecție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din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fiecare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curs.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Aceste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teste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îndeplinesc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trei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obiective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principale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: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primul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rând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să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evalueze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progresul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studenților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timp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real;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al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doilea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să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creeze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o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experiență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învățare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dinamică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și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atractivă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;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al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treilea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rând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să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integreze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evaluările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cu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obiectivele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fiecărui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curs</a:t>
            </a:r>
            <a:r>
              <a:rPr lang="ro-RO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sprijinind învățarea continuă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Astfel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nu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testăm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doar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cunoștințele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ci le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consolidăm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mod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activ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Această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abordare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asigură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faptul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că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studenții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pot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construi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pe o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bază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solidă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pe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măsură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avansează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procesul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învățare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DC5964-3162-43B5-B1EC-63C8D166D7D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6792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Crearea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unui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test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începe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cu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definirea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unor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obiective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clare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Ce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trebui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învețe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studenții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cum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putem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evalua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acest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lucru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mod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eficient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?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Odată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obiectivele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sunt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stabilite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alegem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tipurile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întrebări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care se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potrivesc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cel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mai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bine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conținutului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Folosind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instrumente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specializate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ne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asigurăm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testele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sunt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clare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accesibile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atractive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din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punct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vedere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vizual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Fiecare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quiz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este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testat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înainte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a fi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implementat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asigurând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calitatea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concordanța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cu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rezultatele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învățării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Această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abordare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sistematică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garantează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testele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îndeplinesc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atât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standardele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educaționale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cât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cele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tehnice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DC5964-3162-43B5-B1EC-63C8D166D7D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0587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Pentru studenți, testele oferă beneficii semnificative. 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Acestea consolidează conceptele-cheie prin încurajarea recapitulării și aplicării imediate a cunoștințelor. 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Acest lucru îi ajută pe studenți să rețină informațiile mai eficient în timp. 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Testele oferă, de asemenea, feedback imediat, ceea ce le permite studenților să își identifice și să își remedieze imediat punctele slabe. 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Formatele interactive ale întrebărilor - cum ar fi drag-</a:t>
            </a:r>
            <a:r>
              <a:rPr lang="ro-RO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and</a:t>
            </a:r>
            <a:r>
              <a:rPr lang="ro-RO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-</a:t>
            </a:r>
            <a:r>
              <a:rPr lang="ro-RO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drop</a:t>
            </a:r>
            <a:r>
              <a:rPr lang="ro-RO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- fac procesul de învățare mai atractiv, în timp ce întrebările deschise contribuie la dezvoltarea gândirii critice și a abilităților de comunicare.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DC5964-3162-43B5-B1EC-63C8D166D7D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6632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Pentru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profesori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testele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simplifică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procesul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evaluare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Notarea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automată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economisește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timp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permițând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profesorilor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concentreze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pe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perfecționarea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strategiilor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predare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Analizele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performanță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evidențiază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domeniile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care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studenții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excelează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întâmpină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dificultăți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oferind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informații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utile.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plus,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testele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interactive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stimulează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implicarea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studenților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făcând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lecțiile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mai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dinamice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mai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eficiente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Deci,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concluzie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cu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testele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toată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lumea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câștigă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- cu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excepția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poate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studenților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care nu au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învățat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DC5964-3162-43B5-B1EC-63C8D166D7D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5516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Pentru a evalua diferite abilități și cunoștințe, folosim o varietate de tipuri de întrebări. 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Acestea variază de la formate simple, cum ar fi întrebările adevărat/fals, la formate mai complexe, cum ar fi întrebările de tip drag-</a:t>
            </a:r>
            <a:r>
              <a:rPr lang="ro-RO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and</a:t>
            </a:r>
            <a:r>
              <a:rPr lang="ro-RO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-</a:t>
            </a:r>
            <a:r>
              <a:rPr lang="ro-RO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drop</a:t>
            </a:r>
            <a:r>
              <a:rPr lang="ro-RO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și cele cu răspuns deschis. 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Fiecare tip este ales în funcție de cunoștințele testate. 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 </a:t>
            </a:r>
            <a:r>
              <a:rPr lang="ro-RO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slide</a:t>
            </a:r>
            <a:r>
              <a:rPr lang="ro-RO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-urile următoare, voi explica cum funcționează fiecare tip de întrebare și în ce situații se pretează cel mai bine.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DC5964-3162-43B5-B1EC-63C8D166D7D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5008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Acestea</a:t>
            </a:r>
            <a:r>
              <a:rPr lang="en-US" dirty="0"/>
              <a:t> sunt </a:t>
            </a:r>
            <a:r>
              <a:rPr lang="en-US" dirty="0" err="1"/>
              <a:t>cele</a:t>
            </a:r>
            <a:r>
              <a:rPr lang="en-US" dirty="0"/>
              <a:t> 7 </a:t>
            </a:r>
            <a:r>
              <a:rPr lang="en-US" dirty="0" err="1"/>
              <a:t>tipuri</a:t>
            </a:r>
            <a:r>
              <a:rPr lang="en-US" dirty="0"/>
              <a:t> de </a:t>
            </a:r>
            <a:r>
              <a:rPr lang="ro-RO" dirty="0"/>
              <a:t>întrebări utilizate in </a:t>
            </a:r>
            <a:r>
              <a:rPr lang="ro-RO" dirty="0" err="1"/>
              <a:t>quizurile</a:t>
            </a:r>
            <a:r>
              <a:rPr lang="ro-RO" dirty="0"/>
              <a:t> concepute de noi, pe care le voi detalia în cele ce urmează.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DC5964-3162-43B5-B1EC-63C8D166D7D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0587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Întrebările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cu o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singură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variantă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răspuns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corectă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sunt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ideale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pentru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testarea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cunoștințelor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bază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endParaRPr lang="ro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Studenților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li se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prezintă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o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întrebare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trebuie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selecteze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un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singur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răspuns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corect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din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mai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multe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opțiuni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endParaRPr lang="ro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Aceste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întrebări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sunt simple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eficiente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atât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pentru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studenți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cât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pentru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profesori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endParaRPr lang="ro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Ele sunt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deosebit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utile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pentru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evaluarea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conceptelor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informațiilor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bază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endParaRPr lang="ro-RO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o-RO" sz="1800" kern="100" dirty="0">
              <a:effectLst/>
              <a:latin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ofere</a:t>
            </a:r>
            <a:r>
              <a:rPr lang="en-US" dirty="0"/>
              <a:t> </a:t>
            </a:r>
            <a:r>
              <a:rPr lang="en-US" dirty="0" err="1"/>
              <a:t>spațiu</a:t>
            </a:r>
            <a:r>
              <a:rPr lang="en-US" dirty="0"/>
              <a:t> </a:t>
            </a:r>
            <a:r>
              <a:rPr lang="en-US" dirty="0" err="1"/>
              <a:t>suplimentar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oprirea</a:t>
            </a:r>
            <a:r>
              <a:rPr lang="en-US" dirty="0"/>
              <a:t> </a:t>
            </a:r>
            <a:r>
              <a:rPr lang="en-US" dirty="0" err="1"/>
              <a:t>aeronavei</a:t>
            </a:r>
            <a:r>
              <a:rPr lang="en-US" dirty="0"/>
              <a:t>, </a:t>
            </a:r>
            <a:r>
              <a:rPr lang="en-US" dirty="0" err="1"/>
              <a:t>dacă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necesar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DC5964-3162-43B5-B1EC-63C8D166D7D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211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— Ligh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354116D5-B38C-4AB4-ADE4-B383E4F67BCA}"/>
              </a:ext>
            </a:extLst>
          </p:cNvPr>
          <p:cNvGrpSpPr/>
          <p:nvPr userDrawn="1"/>
        </p:nvGrpSpPr>
        <p:grpSpPr>
          <a:xfrm>
            <a:off x="-17918" y="0"/>
            <a:ext cx="144000" cy="6863853"/>
            <a:chOff x="-17918" y="0"/>
            <a:chExt cx="144000" cy="6863853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635C7BD-B634-40E7-9F15-360C0C9D320F}"/>
                </a:ext>
              </a:extLst>
            </p:cNvPr>
            <p:cNvSpPr/>
            <p:nvPr userDrawn="1"/>
          </p:nvSpPr>
          <p:spPr>
            <a:xfrm rot="5400000">
              <a:off x="-3377845" y="3359927"/>
              <a:ext cx="6863853" cy="144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D80FCAF4-C321-4A5A-94CE-0F2400B084D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alphaModFix amt="5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640" y="0"/>
              <a:ext cx="139442" cy="6858000"/>
            </a:xfrm>
            <a:prstGeom prst="rect">
              <a:avLst/>
            </a:prstGeom>
          </p:spPr>
        </p:pic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9D89A905-D611-4D9D-A34E-B5B7B0634E76}"/>
              </a:ext>
            </a:extLst>
          </p:cNvPr>
          <p:cNvSpPr/>
          <p:nvPr userDrawn="1"/>
        </p:nvSpPr>
        <p:spPr>
          <a:xfrm>
            <a:off x="635000" y="3296476"/>
            <a:ext cx="310896" cy="36576"/>
          </a:xfrm>
          <a:prstGeom prst="rect">
            <a:avLst/>
          </a:prstGeom>
          <a:solidFill>
            <a:srgbClr val="D39F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1A944"/>
              </a:solidFill>
            </a:endParaRPr>
          </a:p>
        </p:txBody>
      </p:sp>
      <p:sp>
        <p:nvSpPr>
          <p:cNvPr id="25" name="Text Placeholder 19">
            <a:extLst>
              <a:ext uri="{FF2B5EF4-FFF2-40B4-BE49-F238E27FC236}">
                <a16:creationId xmlns:a16="http://schemas.microsoft.com/office/drawing/2014/main" id="{88952938-C07D-45A7-83ED-2A50EB565AD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5000" y="3519174"/>
            <a:ext cx="7379447" cy="446064"/>
          </a:xfrm>
          <a:prstGeom prst="rect">
            <a:avLst/>
          </a:prstGeom>
        </p:spPr>
        <p:txBody>
          <a:bodyPr l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400" b="1" i="0" kern="1200" spc="100" baseline="0" dirty="0">
                <a:solidFill>
                  <a:schemeClr val="tx1"/>
                </a:solidFill>
                <a:latin typeface="Oracle Sans" charset="0"/>
                <a:ea typeface="Oracle Sans" charset="0"/>
                <a:cs typeface="Oracle Sans" charset="0"/>
              </a:defRPr>
            </a:lvl1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30" name="Text Placeholder 19">
            <a:extLst>
              <a:ext uri="{FF2B5EF4-FFF2-40B4-BE49-F238E27FC236}">
                <a16:creationId xmlns:a16="http://schemas.microsoft.com/office/drawing/2014/main" id="{ACE47515-EB9B-4EAE-AFCE-854A129DE61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5000" y="5240421"/>
            <a:ext cx="7379447" cy="355600"/>
          </a:xfrm>
          <a:prstGeom prst="rect">
            <a:avLst/>
          </a:prstGeom>
        </p:spPr>
        <p:txBody>
          <a:bodyPr l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900" b="0" i="0" kern="1200" spc="300" baseline="0" dirty="0">
                <a:solidFill>
                  <a:schemeClr val="tx1"/>
                </a:solidFill>
                <a:latin typeface="Oracle Sans Light" panose="020B0403020204020204" pitchFamily="34" charset="0"/>
                <a:ea typeface="Oracle Sans Light" panose="020B0403020204020204" pitchFamily="34" charset="0"/>
                <a:cs typeface="Oracle Sans Light" panose="020B0403020204020204" pitchFamily="34" charset="0"/>
              </a:defRPr>
            </a:lvl1pPr>
          </a:lstStyle>
          <a:p>
            <a:pPr lvl="0"/>
            <a:r>
              <a:rPr lang="en-US" dirty="0"/>
              <a:t>Mon DD, YYYY</a:t>
            </a:r>
          </a:p>
        </p:txBody>
      </p:sp>
      <p:sp>
        <p:nvSpPr>
          <p:cNvPr id="31" name="Text Placeholder 19">
            <a:extLst>
              <a:ext uri="{FF2B5EF4-FFF2-40B4-BE49-F238E27FC236}">
                <a16:creationId xmlns:a16="http://schemas.microsoft.com/office/drawing/2014/main" id="{9EC58F87-479A-4970-8245-444841BC31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5000" y="4939117"/>
            <a:ext cx="7379447" cy="301304"/>
          </a:xfrm>
          <a:prstGeom prst="rect">
            <a:avLst/>
          </a:prstGeom>
        </p:spPr>
        <p:txBody>
          <a:bodyPr lIns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000" b="0" i="0" kern="1200" spc="300" baseline="0" dirty="0">
                <a:solidFill>
                  <a:schemeClr val="tx1"/>
                </a:solidFill>
                <a:latin typeface="Oracle Sans Light" panose="020B0403020204020204" pitchFamily="34" charset="0"/>
                <a:ea typeface="Oracle Sans Light" panose="020B0403020204020204" pitchFamily="34" charset="0"/>
                <a:cs typeface="Oracle Sans Light" panose="020B0403020204020204" pitchFamily="34" charset="0"/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32" name="Text Placeholder 19">
            <a:extLst>
              <a:ext uri="{FF2B5EF4-FFF2-40B4-BE49-F238E27FC236}">
                <a16:creationId xmlns:a16="http://schemas.microsoft.com/office/drawing/2014/main" id="{3ED9A51C-8A95-4571-A84F-ED51A279ECE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5000" y="4064603"/>
            <a:ext cx="7379447" cy="446064"/>
          </a:xfrm>
          <a:prstGeom prst="rect">
            <a:avLst/>
          </a:prstGeom>
        </p:spPr>
        <p:txBody>
          <a:bodyPr l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400" b="0" i="0" kern="1200" spc="100" baseline="0" dirty="0">
                <a:solidFill>
                  <a:schemeClr val="tx1"/>
                </a:solidFill>
                <a:latin typeface="Oracle Sans Ultra Light" panose="020B0303020204020204" pitchFamily="34" charset="0"/>
                <a:ea typeface="Oracle Sans Ultra Light" panose="020B0303020204020204" pitchFamily="34" charset="0"/>
                <a:cs typeface="Oracle Sans Ultra Light" panose="020B0303020204020204" pitchFamily="34" charset="0"/>
              </a:defRPr>
            </a:lvl1pPr>
          </a:lstStyle>
          <a:p>
            <a:pPr lvl="0"/>
            <a:r>
              <a:rPr lang="en-US" dirty="0"/>
              <a:t>Subtitle (if needed)</a:t>
            </a:r>
          </a:p>
        </p:txBody>
      </p:sp>
      <p:pic>
        <p:nvPicPr>
          <p:cNvPr id="6" name="Picture 5" descr="A logo with a globe and plane&#10;&#10;Description automatically generated">
            <a:extLst>
              <a:ext uri="{FF2B5EF4-FFF2-40B4-BE49-F238E27FC236}">
                <a16:creationId xmlns:a16="http://schemas.microsoft.com/office/drawing/2014/main" id="{1C19F04C-5F88-EF5E-370D-E9C2175B288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8763" y="6262606"/>
            <a:ext cx="1428949" cy="58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311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D9CA1F-CBA7-4068-AFF8-6CD1C3D88C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D60D9-5372-5F40-9443-0F9AE5BDC3C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70CE16-6270-4034-9BCF-C60FF29DF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2025, AVIONIC - Digital Learning for Green Air Transport and Logistics</a:t>
            </a:r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52ACE17C-04EE-44CF-80D7-B3BFDF6DEE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2" name="Picture 1" descr="A logo with a globe and plane&#10;&#10;Description automatically generated">
            <a:extLst>
              <a:ext uri="{FF2B5EF4-FFF2-40B4-BE49-F238E27FC236}">
                <a16:creationId xmlns:a16="http://schemas.microsoft.com/office/drawing/2014/main" id="{973D445C-D276-2314-2CAA-A0181708C2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8763" y="6262606"/>
            <a:ext cx="1428949" cy="58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754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Righ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2">
            <a:extLst>
              <a:ext uri="{FF2B5EF4-FFF2-40B4-BE49-F238E27FC236}">
                <a16:creationId xmlns:a16="http://schemas.microsoft.com/office/drawing/2014/main" id="{55CAA640-65DB-4DF7-AA6F-90EE84D3C812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645480" y="1599566"/>
            <a:ext cx="5000019" cy="401593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4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D9CA1F-CBA7-4068-AFF8-6CD1C3D88C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D60D9-5372-5F40-9443-0F9AE5BDC3C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70CE16-6270-4034-9BCF-C60FF29DF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2025, AVIONIC - Digital Learning for Green Air Transport and Logistics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00EFD5B-DEF6-49D5-9CD5-13A1F6C74C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2892" y="252422"/>
            <a:ext cx="5000019" cy="82296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705696D5-4C11-4312-B327-E6C93EC3EA1E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5590032 w 6096000"/>
              <a:gd name="connsiteY3" fmla="*/ 6858000 h 6858000"/>
              <a:gd name="connsiteX4" fmla="*/ 5590032 w 6096000"/>
              <a:gd name="connsiteY4" fmla="*/ 6355080 h 6858000"/>
              <a:gd name="connsiteX5" fmla="*/ 5087112 w 6096000"/>
              <a:gd name="connsiteY5" fmla="*/ 6355080 h 6858000"/>
              <a:gd name="connsiteX6" fmla="*/ 5087112 w 6096000"/>
              <a:gd name="connsiteY6" fmla="*/ 6858000 h 6858000"/>
              <a:gd name="connsiteX7" fmla="*/ 0 w 6096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5590032" y="6858000"/>
                </a:lnTo>
                <a:lnTo>
                  <a:pt x="5590032" y="6355080"/>
                </a:lnTo>
                <a:lnTo>
                  <a:pt x="5087112" y="6355080"/>
                </a:lnTo>
                <a:lnTo>
                  <a:pt x="5087112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D39F5D"/>
          </a:solidFill>
        </p:spPr>
        <p:txBody>
          <a:bodyPr wrap="square" anchor="ctr">
            <a:noAutofit/>
          </a:bodyPr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icon to insert photo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 descr="A green globe on a black background&#10;&#10;Description automatically generated">
            <a:extLst>
              <a:ext uri="{FF2B5EF4-FFF2-40B4-BE49-F238E27FC236}">
                <a16:creationId xmlns:a16="http://schemas.microsoft.com/office/drawing/2014/main" id="{3E36C792-97CB-E28A-E05B-645C961D02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022" y="6322570"/>
            <a:ext cx="547728" cy="592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200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CD1F7BC0-72E0-44F5-B8E0-566F2CD049F7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D39F5D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baseline="0">
                <a:solidFill>
                  <a:schemeClr val="bg1"/>
                </a:solidFill>
                <a:latin typeface="Oracle Sans Ultra Light" panose="020B0303020204020204" pitchFamily="34" charset="0"/>
                <a:cs typeface="Oracle Sans Ultra Light" panose="020B0303020204020204" pitchFamily="34" charset="0"/>
              </a:defRPr>
            </a:lvl1pPr>
          </a:lstStyle>
          <a:p>
            <a:r>
              <a:rPr lang="en-US" dirty="0"/>
              <a:t>Click icon to insert photo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D9CA1F-CBA7-4068-AFF8-6CD1C3D88C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D60D9-5372-5F40-9443-0F9AE5BDC3C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70CE16-6270-4034-9BCF-C60FF29DF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dirty="0"/>
              <a:t>Copyright © 2025, AVIONIC - Digital Learning for Green Air Transport and Logistics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6CBBC7-D858-4B18-815B-A421DEFC1E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36128" y="252422"/>
            <a:ext cx="5000020" cy="82296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Content Placeholder 12">
            <a:extLst>
              <a:ext uri="{FF2B5EF4-FFF2-40B4-BE49-F238E27FC236}">
                <a16:creationId xmlns:a16="http://schemas.microsoft.com/office/drawing/2014/main" id="{88825180-0086-4133-98FD-C86A0A848EC8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6636129" y="1599566"/>
            <a:ext cx="5000019" cy="401593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4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A6BAB28-F5A4-4824-B59D-62E7561C7AFC}"/>
              </a:ext>
            </a:extLst>
          </p:cNvPr>
          <p:cNvSpPr/>
          <p:nvPr userDrawn="1"/>
        </p:nvSpPr>
        <p:spPr>
          <a:xfrm>
            <a:off x="6636128" y="1222312"/>
            <a:ext cx="310896" cy="36576"/>
          </a:xfrm>
          <a:prstGeom prst="rect">
            <a:avLst/>
          </a:prstGeom>
          <a:solidFill>
            <a:srgbClr val="D39F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1A944"/>
              </a:solidFill>
            </a:endParaRPr>
          </a:p>
        </p:txBody>
      </p:sp>
      <p:pic>
        <p:nvPicPr>
          <p:cNvPr id="5" name="Picture 4" descr="A logo with a globe and plane&#10;&#10;Description automatically generated">
            <a:extLst>
              <a:ext uri="{FF2B5EF4-FFF2-40B4-BE49-F238E27FC236}">
                <a16:creationId xmlns:a16="http://schemas.microsoft.com/office/drawing/2014/main" id="{B8583CA1-BA3B-1687-DFB9-74A0886F5F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8763" y="6262606"/>
            <a:ext cx="1428949" cy="58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770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8A70F255-3C2A-4AC7-8935-184146E3B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892" y="252422"/>
            <a:ext cx="10993256" cy="82296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dirty="0"/>
              <a:t>Title</a:t>
            </a:r>
          </a:p>
        </p:txBody>
      </p:sp>
      <p:sp>
        <p:nvSpPr>
          <p:cNvPr id="4" name="Text Field">
            <a:extLst>
              <a:ext uri="{FF2B5EF4-FFF2-40B4-BE49-F238E27FC236}">
                <a16:creationId xmlns:a16="http://schemas.microsoft.com/office/drawing/2014/main" id="{E46619B6-A626-4CDA-96E2-B94F4637C6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2892" y="1600200"/>
            <a:ext cx="10993256" cy="4514850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Slide Number">
            <a:extLst>
              <a:ext uri="{FF2B5EF4-FFF2-40B4-BE49-F238E27FC236}">
                <a16:creationId xmlns:a16="http://schemas.microsoft.com/office/drawing/2014/main" id="{08A3F6CD-49F4-D74B-8C7F-D6CA71EFB1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82575" y="6396863"/>
            <a:ext cx="365760" cy="36576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45D60D9-5372-5F40-9443-0F9AE5BDC3C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Footer">
            <a:extLst>
              <a:ext uri="{FF2B5EF4-FFF2-40B4-BE49-F238E27FC236}">
                <a16:creationId xmlns:a16="http://schemas.microsoft.com/office/drawing/2014/main" id="{8E003242-6B91-1949-A5CA-15BA57A045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42892" y="6397181"/>
            <a:ext cx="5745379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Copyright © 2025, </a:t>
            </a:r>
            <a:r>
              <a:rPr lang="ro-RO" dirty="0"/>
              <a:t>AVIONIC</a:t>
            </a:r>
            <a:r>
              <a:rPr lang="en-US" dirty="0"/>
              <a:t> - Digital Learning for Green Air Transport and Logistics</a:t>
            </a:r>
            <a:endParaRPr lang="en-US" sz="900" kern="12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DCD1791-7989-4E04-A775-D4BA1448FB19}"/>
              </a:ext>
            </a:extLst>
          </p:cNvPr>
          <p:cNvSpPr/>
          <p:nvPr userDrawn="1"/>
        </p:nvSpPr>
        <p:spPr>
          <a:xfrm>
            <a:off x="876300" y="0"/>
            <a:ext cx="552450" cy="10191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D2FD5FD-05DB-4313-86D1-77D67407A6BB}"/>
              </a:ext>
            </a:extLst>
          </p:cNvPr>
          <p:cNvGrpSpPr/>
          <p:nvPr userDrawn="1"/>
        </p:nvGrpSpPr>
        <p:grpSpPr>
          <a:xfrm>
            <a:off x="-17918" y="0"/>
            <a:ext cx="144000" cy="6863853"/>
            <a:chOff x="-17918" y="0"/>
            <a:chExt cx="144000" cy="6863853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5FF3CF7-7CB9-4BB9-92E1-F64DCDB5A269}"/>
                </a:ext>
              </a:extLst>
            </p:cNvPr>
            <p:cNvSpPr/>
            <p:nvPr userDrawn="1"/>
          </p:nvSpPr>
          <p:spPr>
            <a:xfrm rot="5400000">
              <a:off x="-3377845" y="3359927"/>
              <a:ext cx="6863853" cy="144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4FFD17F5-A47D-40F7-AAE9-54F16D3DAB8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alphaModFix amt="5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640" y="0"/>
              <a:ext cx="139442" cy="6858000"/>
            </a:xfrm>
            <a:prstGeom prst="rect">
              <a:avLst/>
            </a:prstGeom>
          </p:spPr>
        </p:pic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78352572-1025-4A11-8497-65170D5B80EF}"/>
              </a:ext>
            </a:extLst>
          </p:cNvPr>
          <p:cNvSpPr/>
          <p:nvPr userDrawn="1"/>
        </p:nvSpPr>
        <p:spPr>
          <a:xfrm>
            <a:off x="642892" y="1222312"/>
            <a:ext cx="310896" cy="36576"/>
          </a:xfrm>
          <a:prstGeom prst="rect">
            <a:avLst/>
          </a:prstGeom>
          <a:solidFill>
            <a:srgbClr val="D39F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1A9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300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405" r:id="rId2"/>
    <p:sldLayoutId id="2147484376" r:id="rId3"/>
    <p:sldLayoutId id="2147484377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lang="en-US" sz="2400" b="1" i="0" kern="1200" baseline="0" dirty="0">
          <a:solidFill>
            <a:schemeClr val="tx1"/>
          </a:solidFill>
          <a:latin typeface="+mn-lt"/>
          <a:ea typeface="+mn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Tx/>
        <a:buFont typeface="System Font Regular"/>
        <a:buNone/>
        <a:tabLst/>
        <a:defRPr sz="1800" b="0" i="0" kern="1200">
          <a:solidFill>
            <a:schemeClr val="tx1"/>
          </a:solidFill>
          <a:latin typeface="Oracle Sans Light" panose="020B0403020204020204" pitchFamily="34" charset="0"/>
          <a:ea typeface="+mn-ea"/>
          <a:cs typeface="Oracle Sans Light" panose="020B0403020204020204" pitchFamily="34" charset="0"/>
        </a:defRPr>
      </a:lvl1pPr>
      <a:lvl2pPr marL="365760" marR="0" indent="-182880" algn="l" defTabSz="914400" rtl="0" eaLnBrk="1" fontAlgn="auto" latinLnBrk="0" hangingPunct="1">
        <a:lnSpc>
          <a:spcPct val="110000"/>
        </a:lnSpc>
        <a:spcBef>
          <a:spcPts val="600"/>
        </a:spcBef>
        <a:spcAft>
          <a:spcPts val="0"/>
        </a:spcAft>
        <a:buClr>
          <a:srgbClr val="D39F5D"/>
        </a:buClr>
        <a:buSzPct val="100000"/>
        <a:buFont typeface="Arial" panose="020B0604020202020204" pitchFamily="34" charset="0"/>
        <a:buChar char="•"/>
        <a:tabLst/>
        <a:defRPr sz="1800" b="0" i="0" kern="1200">
          <a:solidFill>
            <a:schemeClr val="tx1"/>
          </a:solidFill>
          <a:latin typeface="Oracle Sans Light" panose="020B0403020204020204" pitchFamily="34" charset="0"/>
          <a:ea typeface="+mn-ea"/>
          <a:cs typeface="Oracle Sans Light" panose="020B0403020204020204" pitchFamily="34" charset="0"/>
        </a:defRPr>
      </a:lvl2pPr>
      <a:lvl3pPr marL="547688" marR="0" indent="-182563" algn="l" defTabSz="914400" rtl="0" eaLnBrk="1" fontAlgn="auto" latinLnBrk="0" hangingPunct="1">
        <a:lnSpc>
          <a:spcPct val="110000"/>
        </a:lnSpc>
        <a:spcBef>
          <a:spcPts val="400"/>
        </a:spcBef>
        <a:spcAft>
          <a:spcPts val="0"/>
        </a:spcAft>
        <a:buClr>
          <a:srgbClr val="D39F5D"/>
        </a:buClr>
        <a:buSzPct val="100000"/>
        <a:buFont typeface="Arial" panose="020B0604020202020204" pitchFamily="34" charset="0"/>
        <a:buChar char="•"/>
        <a:tabLst/>
        <a:defRPr sz="1600" kern="1200">
          <a:solidFill>
            <a:schemeClr val="tx1"/>
          </a:solidFill>
          <a:latin typeface="Oracle Sans Light" panose="020B0403020204020204" pitchFamily="34" charset="0"/>
          <a:ea typeface="+mn-ea"/>
          <a:cs typeface="Oracle Sans Light" panose="020B0403020204020204" pitchFamily="34" charset="0"/>
        </a:defRPr>
      </a:lvl3pPr>
      <a:lvl4pPr marL="730250" marR="0" indent="-182563" algn="l" defTabSz="914400" rtl="0" eaLnBrk="1" fontAlgn="auto" latinLnBrk="0" hangingPunct="1">
        <a:lnSpc>
          <a:spcPct val="110000"/>
        </a:lnSpc>
        <a:spcBef>
          <a:spcPts val="400"/>
        </a:spcBef>
        <a:spcAft>
          <a:spcPts val="0"/>
        </a:spcAft>
        <a:buClr>
          <a:srgbClr val="D39F5D"/>
        </a:buClr>
        <a:buSzPct val="100000"/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Oracle Sans Light" panose="020B0403020204020204" pitchFamily="34" charset="0"/>
          <a:ea typeface="+mn-ea"/>
          <a:cs typeface="Oracle Sans Light" panose="020B0403020204020204" pitchFamily="34" charset="0"/>
        </a:defRPr>
      </a:lvl4pPr>
      <a:lvl5pPr marL="914400" marR="0" indent="-182880" algn="l" defTabSz="914400" rtl="0" eaLnBrk="1" fontAlgn="auto" latinLnBrk="0" hangingPunct="1">
        <a:lnSpc>
          <a:spcPct val="110000"/>
        </a:lnSpc>
        <a:spcBef>
          <a:spcPts val="400"/>
        </a:spcBef>
        <a:spcAft>
          <a:spcPts val="0"/>
        </a:spcAft>
        <a:buClr>
          <a:srgbClr val="D39F5D"/>
        </a:buClr>
        <a:buSzTx/>
        <a:buFont typeface="Arial" panose="020B0604020202020204" pitchFamily="34" charset="0"/>
        <a:buChar char="•"/>
        <a:tabLst/>
        <a:defRPr sz="1200" kern="1200">
          <a:solidFill>
            <a:schemeClr val="tx1"/>
          </a:solidFill>
          <a:latin typeface="Oracle Sans Light" panose="020B0403020204020204" pitchFamily="34" charset="0"/>
          <a:ea typeface="+mn-ea"/>
          <a:cs typeface="Oracle Sans Light" panose="020B0403020204020204" pitchFamily="34" charset="0"/>
        </a:defRPr>
      </a:lvl5pPr>
      <a:lvl6pPr marL="1097280" indent="-182880" algn="l" defTabSz="914400" rtl="0" eaLnBrk="1" latinLnBrk="0" hangingPunct="1">
        <a:lnSpc>
          <a:spcPct val="95000"/>
        </a:lnSpc>
        <a:spcBef>
          <a:spcPts val="400"/>
        </a:spcBef>
        <a:spcAft>
          <a:spcPts val="0"/>
        </a:spcAft>
        <a:buSzPct val="100000"/>
        <a:buFont typeface="Arial" panose="020B0604020202020204" pitchFamily="34" charset="0"/>
        <a:buChar char="•"/>
        <a:defRPr sz="1200" b="0" i="0" kern="1200">
          <a:solidFill>
            <a:schemeClr val="tx1"/>
          </a:solidFill>
          <a:latin typeface="Oracle Sans Light" panose="020B0403020204020204" pitchFamily="34" charset="0"/>
          <a:ea typeface="+mn-ea"/>
          <a:cs typeface="Oracle Sans Light" panose="020B0403020204020204" pitchFamily="34" charset="0"/>
        </a:defRPr>
      </a:lvl6pPr>
      <a:lvl7pPr marL="1280160" indent="-182880" algn="l" defTabSz="914400" rtl="0" eaLnBrk="1" latinLnBrk="0" hangingPunct="1">
        <a:lnSpc>
          <a:spcPct val="95000"/>
        </a:lnSpc>
        <a:spcBef>
          <a:spcPts val="400"/>
        </a:spcBef>
        <a:spcAft>
          <a:spcPts val="0"/>
        </a:spcAft>
        <a:buFont typeface="Arial" panose="020B0604020202020204" pitchFamily="34" charset="0"/>
        <a:buChar char="•"/>
        <a:defRPr sz="1200" b="0" i="0" kern="1200">
          <a:solidFill>
            <a:schemeClr val="tx1"/>
          </a:solidFill>
          <a:latin typeface="Oracle Sans Light" panose="020B0403020204020204" pitchFamily="34" charset="0"/>
          <a:ea typeface="+mn-ea"/>
          <a:cs typeface="Oracle Sans Light" panose="020B0403020204020204" pitchFamily="34" charset="0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1008" userDrawn="1">
          <p15:clr>
            <a:srgbClr val="F26B43"/>
          </p15:clr>
        </p15:guide>
        <p15:guide id="4" orient="horz" pos="3852" userDrawn="1">
          <p15:clr>
            <a:srgbClr val="F26B43"/>
          </p15:clr>
        </p15:guide>
        <p15:guide id="5" pos="480" userDrawn="1">
          <p15:clr>
            <a:srgbClr val="F26B43"/>
          </p15:clr>
        </p15:guide>
        <p15:guide id="6" orient="horz" pos="795" userDrawn="1">
          <p15:clr>
            <a:srgbClr val="F26B43"/>
          </p15:clr>
        </p15:guide>
        <p15:guide id="7" orient="horz" pos="590" userDrawn="1">
          <p15:clr>
            <a:srgbClr val="F26B43"/>
          </p15:clr>
        </p15:guide>
        <p15:guide id="8" pos="721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7894D29-D111-4339-9BA1-60BE6564B38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/>
            <a:r>
              <a:rPr lang="en-US" sz="4000" dirty="0"/>
              <a:t>Student Evaluation Tools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C3DB8F-98BD-4EC9-BF90-E5E4505E3B6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lvl="0"/>
            <a:r>
              <a:rPr lang="en-US" sz="1050" noProof="0" dirty="0"/>
              <a:t>January 21, 2025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AA6F98-D643-4CEA-B7B2-782B782CA65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lvl="0"/>
            <a:r>
              <a:rPr lang="en-US" sz="1100" noProof="0" dirty="0"/>
              <a:t>Tudor-Costel BULGARU, Eng. UNESCO Chair Engineering for Society 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ED737F7-FB62-455E-8CD0-AB3DEAA32B9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sz="1800" dirty="0"/>
              <a:t>Enhancing Learning through Interactive Quizzes in Aviation Training</a:t>
            </a:r>
          </a:p>
        </p:txBody>
      </p:sp>
    </p:spTree>
    <p:extLst>
      <p:ext uri="{BB962C8B-B14F-4D97-AF65-F5344CB8AC3E}">
        <p14:creationId xmlns:p14="http://schemas.microsoft.com/office/powerpoint/2010/main" val="4235369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E2611D-5F80-73C2-9D60-D88D5067E4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144F006-451E-7C6C-4DF3-F180FDF2DF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D60D9-5372-5F40-9443-0F9AE5BDC3C8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BA9884-2B1F-4EFC-55F7-8DD0BEB2F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2025, AVIONIC - Digital Learning for Green Air Transport and Logistics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E34F8F8-9D9B-0FC8-928E-AC9447C96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Types of questions used in the quizzes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B2D0E15-5B11-5F99-74E1-1FF12E8EED33}"/>
              </a:ext>
            </a:extLst>
          </p:cNvPr>
          <p:cNvSpPr/>
          <p:nvPr/>
        </p:nvSpPr>
        <p:spPr>
          <a:xfrm>
            <a:off x="642892" y="1690894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dk1"/>
                </a:solidFill>
              </a:rPr>
              <a:t>Single Choice Question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98F32D1-6441-F103-3C38-37FC2919F1D7}"/>
              </a:ext>
            </a:extLst>
          </p:cNvPr>
          <p:cNvSpPr/>
          <p:nvPr/>
        </p:nvSpPr>
        <p:spPr>
          <a:xfrm>
            <a:off x="642892" y="2381301"/>
            <a:ext cx="1583942" cy="563525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lt1"/>
                </a:solidFill>
              </a:rPr>
              <a:t>Multiple Choice Questions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31DC073-2022-1D16-74D6-11E632567C07}"/>
              </a:ext>
            </a:extLst>
          </p:cNvPr>
          <p:cNvSpPr/>
          <p:nvPr/>
        </p:nvSpPr>
        <p:spPr>
          <a:xfrm>
            <a:off x="642892" y="3071708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effectLst/>
              </a:rPr>
              <a:t>Fill in the Blanks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AFF9C02-E8B7-A15D-29BE-A706F0B95C6A}"/>
              </a:ext>
            </a:extLst>
          </p:cNvPr>
          <p:cNvSpPr/>
          <p:nvPr/>
        </p:nvSpPr>
        <p:spPr>
          <a:xfrm>
            <a:off x="642892" y="3762115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effectLst/>
              </a:rPr>
              <a:t>Drag and Drop Questions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A753F45-D26C-BF96-A2FE-E14982C2BA71}"/>
              </a:ext>
            </a:extLst>
          </p:cNvPr>
          <p:cNvSpPr/>
          <p:nvPr/>
        </p:nvSpPr>
        <p:spPr>
          <a:xfrm>
            <a:off x="642892" y="4452522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effectLst/>
              </a:rPr>
              <a:t>True/False Questions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7B9E595-F40B-F903-2EB0-564253ADAED3}"/>
              </a:ext>
            </a:extLst>
          </p:cNvPr>
          <p:cNvSpPr/>
          <p:nvPr/>
        </p:nvSpPr>
        <p:spPr>
          <a:xfrm>
            <a:off x="642892" y="5142929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effectLst/>
              </a:rPr>
              <a:t>Open-Ended Questions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24B3D7C-887A-3896-A61D-F54D082822EB}"/>
              </a:ext>
            </a:extLst>
          </p:cNvPr>
          <p:cNvSpPr/>
          <p:nvPr/>
        </p:nvSpPr>
        <p:spPr>
          <a:xfrm>
            <a:off x="642892" y="5833338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effectLst/>
              </a:rPr>
              <a:t>Matching Questions</a:t>
            </a: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91F2A474-04A0-AB88-1567-0C7554A083B2}"/>
              </a:ext>
            </a:extLst>
          </p:cNvPr>
          <p:cNvSpPr/>
          <p:nvPr/>
        </p:nvSpPr>
        <p:spPr>
          <a:xfrm>
            <a:off x="2775098" y="1786270"/>
            <a:ext cx="8774010" cy="4157330"/>
          </a:xfrm>
          <a:prstGeom prst="wedgeRoundRectCallout">
            <a:avLst>
              <a:gd name="adj1" fmla="val -55669"/>
              <a:gd name="adj2" fmla="val -29875"/>
              <a:gd name="adj3" fmla="val 16667"/>
            </a:avLst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1D80D63A-F005-56DD-5EA6-4C91D0F13C7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34525"/>
          <a:stretch/>
        </p:blipFill>
        <p:spPr>
          <a:xfrm>
            <a:off x="3173241" y="2380293"/>
            <a:ext cx="7105079" cy="276263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7EE1364-B247-47CB-3124-9E04B9819AB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41047"/>
          <a:stretch/>
        </p:blipFill>
        <p:spPr>
          <a:xfrm>
            <a:off x="3173241" y="2349463"/>
            <a:ext cx="7105079" cy="348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6404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F97189-DE54-C013-9C6A-20028DFC16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E46EC1A-F230-4325-3792-C97E3ECBDC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D60D9-5372-5F40-9443-0F9AE5BDC3C8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F135EA-6AC3-121D-F60C-ACC8D60F1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2025, AVIONIC - Digital Learning for Green Air Transport and Logistics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8116909-838B-5FAA-E15A-2AC7B970B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Types of questions used in the quizzes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8EC05F7-EC32-E4AC-0061-AEAE813137F8}"/>
              </a:ext>
            </a:extLst>
          </p:cNvPr>
          <p:cNvSpPr/>
          <p:nvPr/>
        </p:nvSpPr>
        <p:spPr>
          <a:xfrm>
            <a:off x="642892" y="1690894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dk1"/>
                </a:solidFill>
              </a:rPr>
              <a:t>Single Choice Question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D31AE1E-BB64-7B8B-2B29-CDA0E94B485E}"/>
              </a:ext>
            </a:extLst>
          </p:cNvPr>
          <p:cNvSpPr/>
          <p:nvPr/>
        </p:nvSpPr>
        <p:spPr>
          <a:xfrm>
            <a:off x="642892" y="2381301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dk1"/>
                </a:solidFill>
              </a:rPr>
              <a:t>Multiple Choice Questions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C8B2BC5-0226-CA91-05F3-BB53F69D3DFD}"/>
              </a:ext>
            </a:extLst>
          </p:cNvPr>
          <p:cNvSpPr/>
          <p:nvPr/>
        </p:nvSpPr>
        <p:spPr>
          <a:xfrm>
            <a:off x="642892" y="3071708"/>
            <a:ext cx="1583942" cy="563525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lt1"/>
                </a:solidFill>
              </a:rPr>
              <a:t>Fill in the Blanks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0474201-2832-A85B-9B6C-D1DC8B5B9874}"/>
              </a:ext>
            </a:extLst>
          </p:cNvPr>
          <p:cNvSpPr/>
          <p:nvPr/>
        </p:nvSpPr>
        <p:spPr>
          <a:xfrm>
            <a:off x="642892" y="3762115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effectLst/>
              </a:rPr>
              <a:t>Drag and Drop Questions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60D9538-B58A-AA53-6A3E-9A2FEE447CB8}"/>
              </a:ext>
            </a:extLst>
          </p:cNvPr>
          <p:cNvSpPr/>
          <p:nvPr/>
        </p:nvSpPr>
        <p:spPr>
          <a:xfrm>
            <a:off x="642892" y="4452522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effectLst/>
              </a:rPr>
              <a:t>True/False Questions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5B46538A-9EBC-1B1C-D006-2256F57BA83D}"/>
              </a:ext>
            </a:extLst>
          </p:cNvPr>
          <p:cNvSpPr/>
          <p:nvPr/>
        </p:nvSpPr>
        <p:spPr>
          <a:xfrm>
            <a:off x="642892" y="5142929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effectLst/>
              </a:rPr>
              <a:t>Open-Ended Questions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AC0D588-71E4-6528-01C9-C4EAB8DCFD8B}"/>
              </a:ext>
            </a:extLst>
          </p:cNvPr>
          <p:cNvSpPr/>
          <p:nvPr/>
        </p:nvSpPr>
        <p:spPr>
          <a:xfrm>
            <a:off x="642892" y="5833338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effectLst/>
              </a:rPr>
              <a:t>Matching Questions</a:t>
            </a: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F16FADD9-B5AF-E5CA-0695-1237A450A478}"/>
              </a:ext>
            </a:extLst>
          </p:cNvPr>
          <p:cNvSpPr/>
          <p:nvPr/>
        </p:nvSpPr>
        <p:spPr>
          <a:xfrm>
            <a:off x="2775098" y="1786270"/>
            <a:ext cx="8774010" cy="4157330"/>
          </a:xfrm>
          <a:prstGeom prst="wedgeRoundRectCallout">
            <a:avLst>
              <a:gd name="adj1" fmla="val -55669"/>
              <a:gd name="adj2" fmla="val -11761"/>
              <a:gd name="adj3" fmla="val 16667"/>
            </a:avLst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F4A1472-D8EA-3F75-B258-192505AD4EA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5142"/>
          <a:stretch/>
        </p:blipFill>
        <p:spPr>
          <a:xfrm>
            <a:off x="2927920" y="2558989"/>
            <a:ext cx="8468366" cy="215248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B2E8E85-FAF1-F3CB-C797-39BEFC7D11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7921" y="2558989"/>
            <a:ext cx="8468366" cy="2398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8060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60C699-9619-A980-23D6-0EDC616C1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0987EDCA-07CD-A84D-8FF3-CEE600DB36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7644" y="1929900"/>
            <a:ext cx="8448917" cy="3903438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1CA0E4D-0084-A836-C0A6-F2C2D2E840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D60D9-5372-5F40-9443-0F9AE5BDC3C8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99F933-FF5C-95D8-0FB1-A5078DE1B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2025, AVIONIC - Digital Learning for Green Air Transport and Logistics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4EDA61E-2E05-597A-68F5-97585F47D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892" y="201702"/>
            <a:ext cx="10993256" cy="822960"/>
          </a:xfrm>
        </p:spPr>
        <p:txBody>
          <a:bodyPr/>
          <a:lstStyle/>
          <a:p>
            <a:r>
              <a:rPr lang="en-US" sz="3200" dirty="0"/>
              <a:t>Types of questions used in the quizzes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A90E489-2A60-2E7A-5973-7E2EC9DB79F9}"/>
              </a:ext>
            </a:extLst>
          </p:cNvPr>
          <p:cNvSpPr/>
          <p:nvPr/>
        </p:nvSpPr>
        <p:spPr>
          <a:xfrm>
            <a:off x="642892" y="1690894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dk1"/>
                </a:solidFill>
              </a:rPr>
              <a:t>Single Choice Question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41AB223-8952-DB86-ACBF-37796804F405}"/>
              </a:ext>
            </a:extLst>
          </p:cNvPr>
          <p:cNvSpPr/>
          <p:nvPr/>
        </p:nvSpPr>
        <p:spPr>
          <a:xfrm>
            <a:off x="642892" y="2381301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dk1"/>
                </a:solidFill>
              </a:rPr>
              <a:t>Multiple Choice Questions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88221ED-E2A9-6B50-EF5D-051D3F7DD211}"/>
              </a:ext>
            </a:extLst>
          </p:cNvPr>
          <p:cNvSpPr/>
          <p:nvPr/>
        </p:nvSpPr>
        <p:spPr>
          <a:xfrm>
            <a:off x="642892" y="3071708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dk1"/>
                </a:solidFill>
              </a:rPr>
              <a:t>Fill in the Blanks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9CD6261-5ADF-E71D-F535-B08C5356D9B3}"/>
              </a:ext>
            </a:extLst>
          </p:cNvPr>
          <p:cNvSpPr/>
          <p:nvPr/>
        </p:nvSpPr>
        <p:spPr>
          <a:xfrm>
            <a:off x="642892" y="3762115"/>
            <a:ext cx="1583942" cy="563525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lt1"/>
                </a:solidFill>
              </a:rPr>
              <a:t>Drag and Drop Questions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011E4EB-C044-1DB3-8D16-3ADC95FAEEAD}"/>
              </a:ext>
            </a:extLst>
          </p:cNvPr>
          <p:cNvSpPr/>
          <p:nvPr/>
        </p:nvSpPr>
        <p:spPr>
          <a:xfrm>
            <a:off x="642892" y="4452522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effectLst/>
              </a:rPr>
              <a:t>True/False Questions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A2907F1-24F6-CB74-DA89-958443D04ED9}"/>
              </a:ext>
            </a:extLst>
          </p:cNvPr>
          <p:cNvSpPr/>
          <p:nvPr/>
        </p:nvSpPr>
        <p:spPr>
          <a:xfrm>
            <a:off x="642892" y="5142929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effectLst/>
              </a:rPr>
              <a:t>Open-Ended Questions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2FEA804-AEE8-D002-C736-A8BD6D246657}"/>
              </a:ext>
            </a:extLst>
          </p:cNvPr>
          <p:cNvSpPr/>
          <p:nvPr/>
        </p:nvSpPr>
        <p:spPr>
          <a:xfrm>
            <a:off x="642892" y="5833338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effectLst/>
              </a:rPr>
              <a:t>Matching Questions</a:t>
            </a: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8080D79E-1633-F094-0C98-E7A03EAA166F}"/>
              </a:ext>
            </a:extLst>
          </p:cNvPr>
          <p:cNvSpPr/>
          <p:nvPr/>
        </p:nvSpPr>
        <p:spPr>
          <a:xfrm>
            <a:off x="2775098" y="1786270"/>
            <a:ext cx="8774010" cy="4157330"/>
          </a:xfrm>
          <a:prstGeom prst="wedgeRoundRectCallout">
            <a:avLst>
              <a:gd name="adj1" fmla="val -55669"/>
              <a:gd name="adj2" fmla="val 3073"/>
              <a:gd name="adj3" fmla="val 16667"/>
            </a:avLst>
          </a:prstGeom>
          <a:noFill/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D6CA25D-7FE9-460F-DF9E-19EE6AB15766}"/>
              </a:ext>
            </a:extLst>
          </p:cNvPr>
          <p:cNvSpPr/>
          <p:nvPr/>
        </p:nvSpPr>
        <p:spPr>
          <a:xfrm>
            <a:off x="5152661" y="3762115"/>
            <a:ext cx="841739" cy="41070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1283DDE-BCB8-4C53-B9F7-62CE0CE17EA7}"/>
              </a:ext>
            </a:extLst>
          </p:cNvPr>
          <p:cNvSpPr/>
          <p:nvPr/>
        </p:nvSpPr>
        <p:spPr>
          <a:xfrm>
            <a:off x="6096000" y="4527737"/>
            <a:ext cx="944880" cy="43967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Up 17">
            <a:extLst>
              <a:ext uri="{FF2B5EF4-FFF2-40B4-BE49-F238E27FC236}">
                <a16:creationId xmlns:a16="http://schemas.microsoft.com/office/drawing/2014/main" id="{A15D78D3-C273-558D-6ECF-B36A39D6F9C0}"/>
              </a:ext>
            </a:extLst>
          </p:cNvPr>
          <p:cNvSpPr/>
          <p:nvPr/>
        </p:nvSpPr>
        <p:spPr>
          <a:xfrm rot="18923614">
            <a:off x="5987120" y="4167335"/>
            <a:ext cx="304800" cy="316929"/>
          </a:xfrm>
          <a:prstGeom prst="upArrow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704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05B033-7427-F54A-B907-8F4C9B2061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4E0E327-15E0-A870-5695-EA43FDFFD0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D60D9-5372-5F40-9443-0F9AE5BDC3C8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87EA12-8E6E-A846-D660-B47120683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2025, AVIONIC - Digital Learning for Green Air Transport and Logistics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D440A3E-821E-201C-469A-D4D944E8F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Types of questions used in the quizzes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4DD1F6E-EE08-8606-B473-7EA37BC5EA14}"/>
              </a:ext>
            </a:extLst>
          </p:cNvPr>
          <p:cNvSpPr/>
          <p:nvPr/>
        </p:nvSpPr>
        <p:spPr>
          <a:xfrm>
            <a:off x="642892" y="1690894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dk1"/>
                </a:solidFill>
              </a:rPr>
              <a:t>Single Choice Question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714F542-555B-701D-0041-9439CC436EDC}"/>
              </a:ext>
            </a:extLst>
          </p:cNvPr>
          <p:cNvSpPr/>
          <p:nvPr/>
        </p:nvSpPr>
        <p:spPr>
          <a:xfrm>
            <a:off x="642892" y="2381301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dk1"/>
                </a:solidFill>
              </a:rPr>
              <a:t>Multiple Choice Questions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9963B95-9605-74FD-E10E-9B3F4CA351F1}"/>
              </a:ext>
            </a:extLst>
          </p:cNvPr>
          <p:cNvSpPr/>
          <p:nvPr/>
        </p:nvSpPr>
        <p:spPr>
          <a:xfrm>
            <a:off x="642892" y="3071708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effectLst/>
              </a:rPr>
              <a:t>Fill in the Blanks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9CE1AE6-13F4-38FE-284E-3DF46528F163}"/>
              </a:ext>
            </a:extLst>
          </p:cNvPr>
          <p:cNvSpPr/>
          <p:nvPr/>
        </p:nvSpPr>
        <p:spPr>
          <a:xfrm>
            <a:off x="642892" y="3762115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effectLst/>
              </a:rPr>
              <a:t>Drag and Drop Questions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1578845-9E80-D189-DFDD-68F082E0164A}"/>
              </a:ext>
            </a:extLst>
          </p:cNvPr>
          <p:cNvSpPr/>
          <p:nvPr/>
        </p:nvSpPr>
        <p:spPr>
          <a:xfrm>
            <a:off x="642892" y="4452522"/>
            <a:ext cx="1583942" cy="563525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lt1"/>
                </a:solidFill>
              </a:rPr>
              <a:t>True/False Questions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78AC9CD-0C02-FE98-96D2-221CF9DD51AE}"/>
              </a:ext>
            </a:extLst>
          </p:cNvPr>
          <p:cNvSpPr/>
          <p:nvPr/>
        </p:nvSpPr>
        <p:spPr>
          <a:xfrm>
            <a:off x="642892" y="5142929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effectLst/>
              </a:rPr>
              <a:t>Open-Ended Questions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A665E30-402C-D121-C0C7-D2E7417410FD}"/>
              </a:ext>
            </a:extLst>
          </p:cNvPr>
          <p:cNvSpPr/>
          <p:nvPr/>
        </p:nvSpPr>
        <p:spPr>
          <a:xfrm>
            <a:off x="642892" y="5833338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effectLst/>
              </a:rPr>
              <a:t>Matching Questions</a:t>
            </a: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BBED8D35-F858-8D64-7381-AA9BD6A13540}"/>
              </a:ext>
            </a:extLst>
          </p:cNvPr>
          <p:cNvSpPr/>
          <p:nvPr/>
        </p:nvSpPr>
        <p:spPr>
          <a:xfrm>
            <a:off x="2775098" y="1786270"/>
            <a:ext cx="8774010" cy="4157330"/>
          </a:xfrm>
          <a:prstGeom prst="wedgeRoundRectCallout">
            <a:avLst>
              <a:gd name="adj1" fmla="val -54279"/>
              <a:gd name="adj2" fmla="val 21813"/>
              <a:gd name="adj3" fmla="val 16667"/>
            </a:avLst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96FA9D8-D19C-91C9-5162-416CAF17495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8018"/>
          <a:stretch/>
        </p:blipFill>
        <p:spPr>
          <a:xfrm>
            <a:off x="3169997" y="2570328"/>
            <a:ext cx="7879004" cy="253400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4F98497-FF04-86E7-56DE-A502138EF88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32235"/>
          <a:stretch/>
        </p:blipFill>
        <p:spPr>
          <a:xfrm>
            <a:off x="3169998" y="2254419"/>
            <a:ext cx="7879004" cy="3339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8284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FB30AD-78E6-887F-344F-EAF246776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D437D4-0217-414D-90B5-1F043B3CF7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D60D9-5372-5F40-9443-0F9AE5BDC3C8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3FF4C9-264A-542B-F31F-339BA5D93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2025, AVIONIC - Digital Learning for Green Air Transport and Logistics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743260C-46DD-009C-CE34-0F02AF3FE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Types of questions used in the quizzes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827DB40-0E52-E060-E978-8D6B6CE58670}"/>
              </a:ext>
            </a:extLst>
          </p:cNvPr>
          <p:cNvSpPr/>
          <p:nvPr/>
        </p:nvSpPr>
        <p:spPr>
          <a:xfrm>
            <a:off x="642892" y="1690894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dk1"/>
                </a:solidFill>
              </a:rPr>
              <a:t>Single Choice Question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BE4ECFC-1716-7E85-8B92-68F4C1047470}"/>
              </a:ext>
            </a:extLst>
          </p:cNvPr>
          <p:cNvSpPr/>
          <p:nvPr/>
        </p:nvSpPr>
        <p:spPr>
          <a:xfrm>
            <a:off x="642892" y="2381301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dk1"/>
                </a:solidFill>
              </a:rPr>
              <a:t>Multiple Choice Questions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0B88506-1871-839F-30A7-F7DCF4BA1BCC}"/>
              </a:ext>
            </a:extLst>
          </p:cNvPr>
          <p:cNvSpPr/>
          <p:nvPr/>
        </p:nvSpPr>
        <p:spPr>
          <a:xfrm>
            <a:off x="642892" y="3071708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effectLst/>
              </a:rPr>
              <a:t>Fill in the Blanks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D60A0F1-8AFA-4365-D910-E7CB7555C109}"/>
              </a:ext>
            </a:extLst>
          </p:cNvPr>
          <p:cNvSpPr/>
          <p:nvPr/>
        </p:nvSpPr>
        <p:spPr>
          <a:xfrm>
            <a:off x="642892" y="3762115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effectLst/>
              </a:rPr>
              <a:t>Drag and Drop Questions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25E876A-8CFD-9B39-3114-D047EE19E774}"/>
              </a:ext>
            </a:extLst>
          </p:cNvPr>
          <p:cNvSpPr/>
          <p:nvPr/>
        </p:nvSpPr>
        <p:spPr>
          <a:xfrm>
            <a:off x="642892" y="4452522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dk1"/>
                </a:solidFill>
              </a:rPr>
              <a:t>True/False Questions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9790CDD-5157-D9CC-B56A-68B547F3FBF4}"/>
              </a:ext>
            </a:extLst>
          </p:cNvPr>
          <p:cNvSpPr/>
          <p:nvPr/>
        </p:nvSpPr>
        <p:spPr>
          <a:xfrm>
            <a:off x="642892" y="5142929"/>
            <a:ext cx="1583942" cy="563525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lt1"/>
                </a:solidFill>
              </a:rPr>
              <a:t>Open-Ended Questions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84A070E-A3EA-2C0B-BC55-5CC8FCB4CEAF}"/>
              </a:ext>
            </a:extLst>
          </p:cNvPr>
          <p:cNvSpPr/>
          <p:nvPr/>
        </p:nvSpPr>
        <p:spPr>
          <a:xfrm>
            <a:off x="642892" y="5833338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effectLst/>
              </a:rPr>
              <a:t>Matching Questions</a:t>
            </a: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F1A40798-32B7-06E5-AF31-5A51EC256B07}"/>
              </a:ext>
            </a:extLst>
          </p:cNvPr>
          <p:cNvSpPr/>
          <p:nvPr/>
        </p:nvSpPr>
        <p:spPr>
          <a:xfrm>
            <a:off x="2775098" y="1786270"/>
            <a:ext cx="8774010" cy="4157330"/>
          </a:xfrm>
          <a:prstGeom prst="wedgeRoundRectCallout">
            <a:avLst>
              <a:gd name="adj1" fmla="val -54279"/>
              <a:gd name="adj2" fmla="val 34277"/>
              <a:gd name="adj3" fmla="val 16667"/>
            </a:avLst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22A9E8A-C936-260F-8AAC-687C28A307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4515" y="2692865"/>
            <a:ext cx="8595175" cy="2344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2282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B66B82-D1C4-FAD5-30FC-CF754CDBEB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BABB9EC-BAEB-3E93-B92D-95E4E71A91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D60D9-5372-5F40-9443-0F9AE5BDC3C8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1C02F4-E43B-D6D5-7287-B5A2EBC81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2025, AVIONIC - Digital Learning for Green Air Transport and Logistics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CBEABBC-9B0B-FDE5-7398-BC427C747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Types of questions used in the quizzes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24E256C-ED97-ACFD-E92E-870A168FADBF}"/>
              </a:ext>
            </a:extLst>
          </p:cNvPr>
          <p:cNvSpPr/>
          <p:nvPr/>
        </p:nvSpPr>
        <p:spPr>
          <a:xfrm>
            <a:off x="642892" y="1690894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dk1"/>
                </a:solidFill>
              </a:rPr>
              <a:t>Single Choice Question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FC9C97C-68A4-5D69-1625-AE3103E0552B}"/>
              </a:ext>
            </a:extLst>
          </p:cNvPr>
          <p:cNvSpPr/>
          <p:nvPr/>
        </p:nvSpPr>
        <p:spPr>
          <a:xfrm>
            <a:off x="642892" y="2381301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dk1"/>
                </a:solidFill>
              </a:rPr>
              <a:t>Multiple Choice Questions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8FCAB30-66BC-00B5-3E48-0B052E959F2A}"/>
              </a:ext>
            </a:extLst>
          </p:cNvPr>
          <p:cNvSpPr/>
          <p:nvPr/>
        </p:nvSpPr>
        <p:spPr>
          <a:xfrm>
            <a:off x="642892" y="3071708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effectLst/>
              </a:rPr>
              <a:t>Fill in the Blanks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76CB9BE-7C81-994A-F379-5208D1701179}"/>
              </a:ext>
            </a:extLst>
          </p:cNvPr>
          <p:cNvSpPr/>
          <p:nvPr/>
        </p:nvSpPr>
        <p:spPr>
          <a:xfrm>
            <a:off x="642892" y="3762115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effectLst/>
              </a:rPr>
              <a:t>Drag and Drop Questions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FD88F84-325C-4AE0-0572-B40851FC69DD}"/>
              </a:ext>
            </a:extLst>
          </p:cNvPr>
          <p:cNvSpPr/>
          <p:nvPr/>
        </p:nvSpPr>
        <p:spPr>
          <a:xfrm>
            <a:off x="642892" y="4452522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dk1"/>
                </a:solidFill>
              </a:rPr>
              <a:t>True/False Questions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1639B9D-F5F9-259A-7E18-6C4CD0B4C36D}"/>
              </a:ext>
            </a:extLst>
          </p:cNvPr>
          <p:cNvSpPr/>
          <p:nvPr/>
        </p:nvSpPr>
        <p:spPr>
          <a:xfrm>
            <a:off x="642892" y="5142929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effectLst/>
              </a:rPr>
              <a:t>Open-Ended Questions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5320297E-03F6-DCA3-1C29-CC907A181AFA}"/>
              </a:ext>
            </a:extLst>
          </p:cNvPr>
          <p:cNvSpPr/>
          <p:nvPr/>
        </p:nvSpPr>
        <p:spPr>
          <a:xfrm>
            <a:off x="642892" y="5833338"/>
            <a:ext cx="1583942" cy="563525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lt1"/>
                </a:solidFill>
              </a:rPr>
              <a:t>Matching Questions</a:t>
            </a: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D9F99C62-0F19-C521-8EC7-465FFF728A57}"/>
              </a:ext>
            </a:extLst>
          </p:cNvPr>
          <p:cNvSpPr/>
          <p:nvPr/>
        </p:nvSpPr>
        <p:spPr>
          <a:xfrm>
            <a:off x="2775098" y="1786270"/>
            <a:ext cx="8774010" cy="4157330"/>
          </a:xfrm>
          <a:prstGeom prst="wedgeRoundRectCallout">
            <a:avLst>
              <a:gd name="adj1" fmla="val -55137"/>
              <a:gd name="adj2" fmla="val 50794"/>
              <a:gd name="adj3" fmla="val 16667"/>
            </a:avLst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D5C603C-873B-6F92-91D5-1749E93321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6160" y="1913662"/>
            <a:ext cx="5638800" cy="385078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4679952-A36E-34DE-7BB2-446D00A726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6160" y="1917645"/>
            <a:ext cx="5702936" cy="3894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9680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7BBADF1-52C3-6DEB-42ED-36F2400166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D60D9-5372-5F40-9443-0F9AE5BDC3C8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4B0E2A-D4BB-ABE4-AFE2-CF8486BFE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2025, AVIONIC - Digital Learning for Green Air Transport and Logistics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A468026-BABC-3D2B-BA7E-85BFBF4EE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Conclusions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0C5186E-61F9-ADC3-A989-7B6BDB8ACDDC}"/>
              </a:ext>
            </a:extLst>
          </p:cNvPr>
          <p:cNvSpPr/>
          <p:nvPr/>
        </p:nvSpPr>
        <p:spPr>
          <a:xfrm>
            <a:off x="642892" y="1690894"/>
            <a:ext cx="6435640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285750" indent="-285750">
              <a:buClrTx/>
              <a:buSzTx/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chemeClr val="tx1"/>
                </a:solidFill>
                <a:effectLst/>
              </a:rPr>
              <a:t>Quizzes as learning tools</a:t>
            </a:r>
            <a:endParaRPr lang="en-US" dirty="0">
              <a:effectLst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0E32E62-B092-4363-AA38-81D04A9C7412}"/>
              </a:ext>
            </a:extLst>
          </p:cNvPr>
          <p:cNvSpPr/>
          <p:nvPr/>
        </p:nvSpPr>
        <p:spPr>
          <a:xfrm>
            <a:off x="642892" y="2489506"/>
            <a:ext cx="6435640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chemeClr val="tx1"/>
                </a:solidFill>
              </a:rPr>
              <a:t>Increased </a:t>
            </a:r>
            <a:r>
              <a:rPr lang="ro-RO" b="1" dirty="0">
                <a:solidFill>
                  <a:schemeClr val="tx1"/>
                </a:solidFill>
              </a:rPr>
              <a:t>e</a:t>
            </a:r>
            <a:r>
              <a:rPr lang="en-US" b="1" dirty="0" err="1">
                <a:solidFill>
                  <a:schemeClr val="tx1"/>
                </a:solidFill>
              </a:rPr>
              <a:t>ngagement</a:t>
            </a:r>
            <a:r>
              <a:rPr lang="en-US" b="1" dirty="0">
                <a:solidFill>
                  <a:schemeClr val="tx1"/>
                </a:solidFill>
              </a:rPr>
              <a:t> and motivation for students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7E18A5D-C7A8-1A3B-F17E-DAB8C14787DC}"/>
              </a:ext>
            </a:extLst>
          </p:cNvPr>
          <p:cNvSpPr/>
          <p:nvPr/>
        </p:nvSpPr>
        <p:spPr>
          <a:xfrm>
            <a:off x="642892" y="3288118"/>
            <a:ext cx="6435640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chemeClr val="tx1"/>
                </a:solidFill>
              </a:rPr>
              <a:t>Personalized education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D9EC2940-110A-6FCD-9223-BE7CC7724661}"/>
              </a:ext>
            </a:extLst>
          </p:cNvPr>
          <p:cNvSpPr/>
          <p:nvPr/>
        </p:nvSpPr>
        <p:spPr>
          <a:xfrm>
            <a:off x="642892" y="4086730"/>
            <a:ext cx="6435640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chemeClr val="tx1"/>
                </a:solidFill>
              </a:rPr>
              <a:t>Teacher Efficiency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E075E24-D4E9-0826-9A90-95030EC0767E}"/>
              </a:ext>
            </a:extLst>
          </p:cNvPr>
          <p:cNvSpPr/>
          <p:nvPr/>
        </p:nvSpPr>
        <p:spPr>
          <a:xfrm>
            <a:off x="642892" y="4885343"/>
            <a:ext cx="6435640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chemeClr val="tx1"/>
                </a:solidFill>
              </a:rPr>
              <a:t>Alignment with modern education</a:t>
            </a:r>
          </a:p>
        </p:txBody>
      </p:sp>
    </p:spTree>
    <p:extLst>
      <p:ext uri="{BB962C8B-B14F-4D97-AF65-F5344CB8AC3E}">
        <p14:creationId xmlns:p14="http://schemas.microsoft.com/office/powerpoint/2010/main" val="6571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B79048C-09D2-4110-A7E0-70CA3D2178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D60D9-5372-5F40-9443-0F9AE5BDC3C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6FABE613-0EB7-CFA7-CBFF-1D713ABBC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2025, </a:t>
            </a:r>
            <a:r>
              <a:rPr lang="ro-RO" dirty="0"/>
              <a:t>AVIONIC</a:t>
            </a:r>
            <a:r>
              <a:rPr lang="en-US" dirty="0"/>
              <a:t> - Digital Learning for Green Air Transport and Logistics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81AA44A0-1624-48FD-883D-72994893A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Agenda</a:t>
            </a:r>
            <a:endParaRPr lang="en-US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2212BF2-3AB4-4485-9373-4874737F94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0648732"/>
              </p:ext>
            </p:extLst>
          </p:nvPr>
        </p:nvGraphicFramePr>
        <p:xfrm>
          <a:off x="642892" y="1574856"/>
          <a:ext cx="7586708" cy="39310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778">
                  <a:extLst>
                    <a:ext uri="{9D8B030D-6E8A-4147-A177-3AD203B41FA5}">
                      <a16:colId xmlns:a16="http://schemas.microsoft.com/office/drawing/2014/main" val="3597229104"/>
                    </a:ext>
                  </a:extLst>
                </a:gridCol>
                <a:gridCol w="458371">
                  <a:extLst>
                    <a:ext uri="{9D8B030D-6E8A-4147-A177-3AD203B41FA5}">
                      <a16:colId xmlns:a16="http://schemas.microsoft.com/office/drawing/2014/main" val="3668039560"/>
                    </a:ext>
                  </a:extLst>
                </a:gridCol>
                <a:gridCol w="6542559">
                  <a:extLst>
                    <a:ext uri="{9D8B030D-6E8A-4147-A177-3AD203B41FA5}">
                      <a16:colId xmlns:a16="http://schemas.microsoft.com/office/drawing/2014/main" val="2452263455"/>
                    </a:ext>
                  </a:extLst>
                </a:gridCol>
              </a:tblGrid>
              <a:tr h="655178">
                <a:tc>
                  <a:txBody>
                    <a:bodyPr/>
                    <a:lstStyle/>
                    <a:p>
                      <a:pPr algn="l"/>
                      <a:r>
                        <a:rPr lang="en-US" sz="2800" b="0" i="0" noProof="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+mn-lt"/>
                          <a:cs typeface="Oracle Sans Light" panose="020B0403020204020204" pitchFamily="34" charset="0"/>
                          <a:hlinkClick r:id="rId3" action="ppaction://hlinksldjump"/>
                        </a:rPr>
                        <a:t>01</a:t>
                      </a:r>
                      <a:endParaRPr lang="en-US" sz="2800" b="0" i="0" noProof="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latin typeface="+mn-lt"/>
                        <a:cs typeface="Oracle Sans Light" panose="020B0403020204020204" pitchFamily="34" charset="0"/>
                      </a:endParaRPr>
                    </a:p>
                  </a:txBody>
                  <a:tcPr marL="0" marR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4000"/>
                        </a:spcAft>
                        <a:buClr>
                          <a:srgbClr val="F5B642"/>
                        </a:buClr>
                        <a:buSzPct val="70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25000"/>
                              <a:lumOff val="75000"/>
                            </a:schemeClr>
                          </a:solidFill>
                          <a:effectLst/>
                          <a:uLnTx/>
                          <a:uFillTx/>
                          <a:latin typeface="Oracle Sans Ultra Light" panose="020B0303020204020204" pitchFamily="34" charset="0"/>
                          <a:ea typeface="Open Sans Light" panose="020B0306030504020204" pitchFamily="34" charset="0"/>
                          <a:cs typeface="Oracle Sans Ultra Light" panose="020B0303020204020204" pitchFamily="34" charset="0"/>
                        </a:rPr>
                        <a:t>|</a:t>
                      </a:r>
                    </a:p>
                  </a:txBody>
                  <a:tcPr marL="0" marR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4000"/>
                        </a:spcAft>
                        <a:buClr>
                          <a:srgbClr val="F5B642"/>
                        </a:buClr>
                        <a:buSzPct val="70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E3629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Oracle Sans Light" panose="020B0403020204020204" pitchFamily="34" charset="0"/>
                          <a:ea typeface="Open Sans Light" panose="020B0306030504020204" pitchFamily="34" charset="0"/>
                          <a:cs typeface="Oracle Sans Light" panose="020B0403020204020204" pitchFamily="34" charset="0"/>
                        </a:rPr>
                        <a:t>Introduction</a:t>
                      </a:r>
                    </a:p>
                  </a:txBody>
                  <a:tcPr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6850120"/>
                  </a:ext>
                </a:extLst>
              </a:tr>
              <a:tr h="655178">
                <a:tc>
                  <a:txBody>
                    <a:bodyPr/>
                    <a:lstStyle/>
                    <a:p>
                      <a:pPr algn="l"/>
                      <a:r>
                        <a:rPr lang="en-US" sz="2800" b="0" i="0" noProof="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+mn-lt"/>
                          <a:cs typeface="Oracle Sans Light" panose="020B0403020204020204" pitchFamily="34" charset="0"/>
                          <a:hlinkClick r:id="rId4" action="ppaction://hlinksldjump"/>
                        </a:rPr>
                        <a:t>02</a:t>
                      </a:r>
                      <a:endParaRPr lang="en-US" sz="2800" b="0" i="0" noProof="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latin typeface="+mn-lt"/>
                        <a:cs typeface="Oracle Sans Light" panose="020B0403020204020204" pitchFamily="34" charset="0"/>
                      </a:endParaRPr>
                    </a:p>
                  </a:txBody>
                  <a:tcPr marL="0" marR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4000"/>
                        </a:spcAft>
                        <a:buClr>
                          <a:srgbClr val="F5B642"/>
                        </a:buClr>
                        <a:buSzPct val="70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25000"/>
                              <a:lumOff val="75000"/>
                            </a:schemeClr>
                          </a:solidFill>
                          <a:effectLst/>
                          <a:uLnTx/>
                          <a:uFillTx/>
                          <a:latin typeface="Oracle Sans Ultra Light" panose="020B0303020204020204" pitchFamily="34" charset="0"/>
                          <a:ea typeface="Open Sans Light" panose="020B0306030504020204" pitchFamily="34" charset="0"/>
                          <a:cs typeface="Oracle Sans Ultra Light" panose="020B0303020204020204" pitchFamily="34" charset="0"/>
                        </a:rPr>
                        <a:t>|</a:t>
                      </a:r>
                    </a:p>
                  </a:txBody>
                  <a:tcPr marL="0" marR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4000"/>
                        </a:spcAft>
                        <a:buClr>
                          <a:srgbClr val="F5B642"/>
                        </a:buClr>
                        <a:buSzPct val="70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2800" noProof="0" dirty="0"/>
                        <a:t>How Quizzes Are Created</a:t>
                      </a:r>
                      <a:endPara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E362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Oracle Sans Light" panose="020B0403020204020204" pitchFamily="34" charset="0"/>
                        <a:ea typeface="Open Sans Light" panose="020B0306030504020204" pitchFamily="34" charset="0"/>
                        <a:cs typeface="Oracle Sans Light" panose="020B0403020204020204" pitchFamily="34" charset="0"/>
                      </a:endParaRPr>
                    </a:p>
                  </a:txBody>
                  <a:tcPr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5098658"/>
                  </a:ext>
                </a:extLst>
              </a:tr>
              <a:tr h="655178">
                <a:tc>
                  <a:txBody>
                    <a:bodyPr/>
                    <a:lstStyle/>
                    <a:p>
                      <a:pPr algn="l"/>
                      <a:r>
                        <a:rPr lang="en-US" sz="2800" b="0" i="0" noProof="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+mn-lt"/>
                          <a:cs typeface="Oracle Sans Light" panose="020B0403020204020204" pitchFamily="34" charset="0"/>
                          <a:hlinkClick r:id="rId5" action="ppaction://hlinksldjump"/>
                        </a:rPr>
                        <a:t>03</a:t>
                      </a:r>
                      <a:endParaRPr lang="en-US" sz="2800" b="0" i="0" noProof="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latin typeface="+mn-lt"/>
                        <a:cs typeface="Oracle Sans Light" panose="020B0403020204020204" pitchFamily="34" charset="0"/>
                      </a:endParaRPr>
                    </a:p>
                  </a:txBody>
                  <a:tcPr marL="0" marR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4000"/>
                        </a:spcAft>
                        <a:buClr>
                          <a:srgbClr val="F5B642"/>
                        </a:buClr>
                        <a:buSzPct val="70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25000"/>
                              <a:lumOff val="75000"/>
                            </a:schemeClr>
                          </a:solidFill>
                          <a:effectLst/>
                          <a:uLnTx/>
                          <a:uFillTx/>
                          <a:latin typeface="Oracle Sans Ultra Light" panose="020B0303020204020204" pitchFamily="34" charset="0"/>
                          <a:ea typeface="Open Sans Light" panose="020B0306030504020204" pitchFamily="34" charset="0"/>
                          <a:cs typeface="Oracle Sans Ultra Light" panose="020B0303020204020204" pitchFamily="34" charset="0"/>
                        </a:rPr>
                        <a:t>|</a:t>
                      </a:r>
                    </a:p>
                  </a:txBody>
                  <a:tcPr marL="0" marR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4000"/>
                        </a:spcAft>
                        <a:buClr>
                          <a:srgbClr val="F5B642"/>
                        </a:buClr>
                        <a:buSzPct val="70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2800" noProof="0" dirty="0"/>
                        <a:t>Benefits of Quizzes for Students</a:t>
                      </a:r>
                      <a:endPara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E362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Oracle Sans Light" panose="020B0403020204020204" pitchFamily="34" charset="0"/>
                        <a:ea typeface="Open Sans Light" panose="020B0306030504020204" pitchFamily="34" charset="0"/>
                        <a:cs typeface="Oracle Sans Light" panose="020B0403020204020204" pitchFamily="34" charset="0"/>
                      </a:endParaRPr>
                    </a:p>
                  </a:txBody>
                  <a:tcPr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93476"/>
                  </a:ext>
                </a:extLst>
              </a:tr>
              <a:tr h="655178">
                <a:tc>
                  <a:txBody>
                    <a:bodyPr/>
                    <a:lstStyle/>
                    <a:p>
                      <a:pPr algn="l"/>
                      <a:r>
                        <a:rPr lang="en-US" sz="2800" b="0" i="0" noProof="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+mn-lt"/>
                          <a:cs typeface="Oracle Sans Light" panose="020B0403020204020204" pitchFamily="34" charset="0"/>
                          <a:hlinkClick r:id="rId6" action="ppaction://hlinksldjump"/>
                        </a:rPr>
                        <a:t>04</a:t>
                      </a:r>
                      <a:endParaRPr lang="en-US" sz="2800" b="0" i="0" noProof="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latin typeface="+mn-lt"/>
                        <a:cs typeface="Oracle Sans Light" panose="020B0403020204020204" pitchFamily="34" charset="0"/>
                      </a:endParaRPr>
                    </a:p>
                  </a:txBody>
                  <a:tcPr marL="0" marR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4000"/>
                        </a:spcAft>
                        <a:buClr>
                          <a:srgbClr val="F5B642"/>
                        </a:buClr>
                        <a:buSzPct val="70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25000"/>
                              <a:lumOff val="75000"/>
                            </a:schemeClr>
                          </a:solidFill>
                          <a:effectLst/>
                          <a:uLnTx/>
                          <a:uFillTx/>
                          <a:latin typeface="Oracle Sans Ultra Light" panose="020B0303020204020204" pitchFamily="34" charset="0"/>
                          <a:ea typeface="Open Sans Light" panose="020B0306030504020204" pitchFamily="34" charset="0"/>
                          <a:cs typeface="Oracle Sans Ultra Light" panose="020B0303020204020204" pitchFamily="34" charset="0"/>
                        </a:rPr>
                        <a:t>|</a:t>
                      </a:r>
                    </a:p>
                  </a:txBody>
                  <a:tcPr marL="0" marR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4000"/>
                        </a:spcAft>
                        <a:buClr>
                          <a:srgbClr val="F5B642"/>
                        </a:buClr>
                        <a:buSzPct val="70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2800" noProof="0" dirty="0"/>
                        <a:t>Benefits of Quizzes for Teachers</a:t>
                      </a:r>
                      <a:endPara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E362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Oracle Sans Light" panose="020B0403020204020204" pitchFamily="34" charset="0"/>
                        <a:ea typeface="Open Sans Light" panose="020B0306030504020204" pitchFamily="34" charset="0"/>
                        <a:cs typeface="Oracle Sans Light" panose="020B0403020204020204" pitchFamily="34" charset="0"/>
                      </a:endParaRPr>
                    </a:p>
                  </a:txBody>
                  <a:tcPr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0986389"/>
                  </a:ext>
                </a:extLst>
              </a:tr>
              <a:tr h="655178">
                <a:tc>
                  <a:txBody>
                    <a:bodyPr/>
                    <a:lstStyle/>
                    <a:p>
                      <a:pPr algn="l"/>
                      <a:r>
                        <a:rPr lang="en-US" sz="2800" b="0" i="0" noProof="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+mn-lt"/>
                          <a:cs typeface="Oracle Sans Light" panose="020B0403020204020204" pitchFamily="34" charset="0"/>
                          <a:hlinkClick r:id="rId7" action="ppaction://hlinksldjump"/>
                        </a:rPr>
                        <a:t>05</a:t>
                      </a:r>
                      <a:endParaRPr lang="en-US" sz="2800" b="0" i="0" noProof="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latin typeface="+mn-lt"/>
                        <a:cs typeface="Oracle Sans Light" panose="020B0403020204020204" pitchFamily="34" charset="0"/>
                      </a:endParaRPr>
                    </a:p>
                  </a:txBody>
                  <a:tcPr marL="0" marR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4000"/>
                        </a:spcAft>
                        <a:buClr>
                          <a:srgbClr val="F5B642"/>
                        </a:buClr>
                        <a:buSzPct val="70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25000"/>
                              <a:lumOff val="75000"/>
                            </a:schemeClr>
                          </a:solidFill>
                          <a:effectLst/>
                          <a:uLnTx/>
                          <a:uFillTx/>
                          <a:latin typeface="Oracle Sans Ultra Light" panose="020B0303020204020204" pitchFamily="34" charset="0"/>
                          <a:ea typeface="Open Sans Light" panose="020B0306030504020204" pitchFamily="34" charset="0"/>
                          <a:cs typeface="Oracle Sans Ultra Light" panose="020B0303020204020204" pitchFamily="34" charset="0"/>
                        </a:rPr>
                        <a:t>|</a:t>
                      </a:r>
                    </a:p>
                  </a:txBody>
                  <a:tcPr marL="0" marR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4000"/>
                        </a:spcAft>
                        <a:buClr>
                          <a:srgbClr val="F5B642"/>
                        </a:buClr>
                        <a:buSzPct val="70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2800" noProof="0" dirty="0"/>
                        <a:t>Types of Questions</a:t>
                      </a:r>
                      <a:endPara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E362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Oracle Sans Light" panose="020B0403020204020204" pitchFamily="34" charset="0"/>
                        <a:ea typeface="Open Sans Light" panose="020B0306030504020204" pitchFamily="34" charset="0"/>
                        <a:cs typeface="Oracle Sans Light" panose="020B0403020204020204" pitchFamily="34" charset="0"/>
                      </a:endParaRPr>
                    </a:p>
                  </a:txBody>
                  <a:tcPr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4101054"/>
                  </a:ext>
                </a:extLst>
              </a:tr>
              <a:tr h="655178">
                <a:tc>
                  <a:txBody>
                    <a:bodyPr/>
                    <a:lstStyle/>
                    <a:p>
                      <a:pPr algn="l"/>
                      <a:r>
                        <a:rPr lang="en-US" sz="2800" b="0" i="0" noProof="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+mn-lt"/>
                          <a:cs typeface="Oracle Sans Light" panose="020B0403020204020204" pitchFamily="34" charset="0"/>
                          <a:hlinkClick r:id="" action="ppaction://noaction"/>
                        </a:rPr>
                        <a:t>06</a:t>
                      </a:r>
                      <a:endParaRPr lang="en-US" sz="2800" b="0" i="0" noProof="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latin typeface="+mn-lt"/>
                        <a:cs typeface="Oracle Sans Light" panose="020B0403020204020204" pitchFamily="34" charset="0"/>
                      </a:endParaRPr>
                    </a:p>
                  </a:txBody>
                  <a:tcPr marL="0" marR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4000"/>
                        </a:spcAft>
                        <a:buClr>
                          <a:srgbClr val="F5B642"/>
                        </a:buClr>
                        <a:buSzPct val="70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25000"/>
                              <a:lumOff val="75000"/>
                            </a:schemeClr>
                          </a:solidFill>
                          <a:effectLst/>
                          <a:uLnTx/>
                          <a:uFillTx/>
                          <a:latin typeface="Oracle Sans Ultra Light" panose="020B0303020204020204" pitchFamily="34" charset="0"/>
                          <a:ea typeface="Open Sans Light" panose="020B0306030504020204" pitchFamily="34" charset="0"/>
                          <a:cs typeface="Oracle Sans Ultra Light" panose="020B0303020204020204" pitchFamily="34" charset="0"/>
                        </a:rPr>
                        <a:t>|</a:t>
                      </a:r>
                    </a:p>
                  </a:txBody>
                  <a:tcPr marL="0" marR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4000"/>
                        </a:spcAft>
                        <a:buClr>
                          <a:srgbClr val="F5B642"/>
                        </a:buClr>
                        <a:buSzPct val="70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2800" noProof="0" dirty="0"/>
                        <a:t>Conclusions</a:t>
                      </a:r>
                      <a:endPara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E3629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Oracle Sans Light" panose="020B0403020204020204" pitchFamily="34" charset="0"/>
                        <a:ea typeface="Open Sans Light" panose="020B0306030504020204" pitchFamily="34" charset="0"/>
                        <a:cs typeface="Oracle Sans Light" panose="020B0403020204020204" pitchFamily="34" charset="0"/>
                      </a:endParaRPr>
                    </a:p>
                  </a:txBody>
                  <a:tcPr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5968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8008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CEBD6A7-3003-D1BD-2D51-55BDCAABEF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D60D9-5372-5F40-9443-0F9AE5BDC3C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91B64E-E331-4135-B5E1-F5148E527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2025, AVIONIC - Digital Learning for Green Air Transport and Logistics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5245AB5-067B-7EB6-6D61-54A844F82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Introduction</a:t>
            </a:r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D8952F95-B6C4-BC1A-D916-DFC9B6ED6DFF}"/>
              </a:ext>
            </a:extLst>
          </p:cNvPr>
          <p:cNvSpPr txBox="1">
            <a:spLocks/>
          </p:cNvSpPr>
          <p:nvPr/>
        </p:nvSpPr>
        <p:spPr>
          <a:xfrm>
            <a:off x="642892" y="1266222"/>
            <a:ext cx="7370763" cy="51308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System Font Regular"/>
              <a:buNone/>
              <a:tabLst/>
              <a:defRPr sz="1800" b="0" i="0" kern="1200">
                <a:solidFill>
                  <a:schemeClr val="tx1"/>
                </a:solidFill>
                <a:latin typeface="Oracle Sans Light" panose="020B0403020204020204" pitchFamily="34" charset="0"/>
                <a:ea typeface="+mn-ea"/>
                <a:cs typeface="Oracle Sans Light" panose="020B0403020204020204" pitchFamily="34" charset="0"/>
              </a:defRPr>
            </a:lvl1pPr>
            <a:lvl2pPr marL="365760" marR="0" indent="-182880" algn="l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D39F5D"/>
              </a:buClr>
              <a:buSzPct val="100000"/>
              <a:buFont typeface="Arial" panose="020B0604020202020204" pitchFamily="34" charset="0"/>
              <a:buChar char="•"/>
              <a:tabLst/>
              <a:defRPr sz="1800" b="0" i="0" kern="1200">
                <a:solidFill>
                  <a:schemeClr val="tx1"/>
                </a:solidFill>
                <a:latin typeface="Oracle Sans Light" panose="020B0403020204020204" pitchFamily="34" charset="0"/>
                <a:ea typeface="+mn-ea"/>
                <a:cs typeface="Oracle Sans Light" panose="020B0403020204020204" pitchFamily="34" charset="0"/>
              </a:defRPr>
            </a:lvl2pPr>
            <a:lvl3pPr marL="547688" marR="0" indent="-182563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rgbClr val="D39F5D"/>
              </a:buClr>
              <a:buSzPct val="100000"/>
              <a:buFont typeface="Arial" panose="020B0604020202020204" pitchFamily="34" charset="0"/>
              <a:buChar char="•"/>
              <a:tabLst/>
              <a:defRPr sz="1600" kern="1200">
                <a:solidFill>
                  <a:schemeClr val="tx1"/>
                </a:solidFill>
                <a:latin typeface="Oracle Sans Light" panose="020B0403020204020204" pitchFamily="34" charset="0"/>
                <a:ea typeface="+mn-ea"/>
                <a:cs typeface="Oracle Sans Light" panose="020B0403020204020204" pitchFamily="34" charset="0"/>
              </a:defRPr>
            </a:lvl3pPr>
            <a:lvl4pPr marL="730250" marR="0" indent="-182563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rgbClr val="D39F5D"/>
              </a:buClr>
              <a:buSzPct val="100000"/>
              <a:buFont typeface="Arial" panose="020B0604020202020204" pitchFamily="34" charset="0"/>
              <a:buChar char="•"/>
              <a:tabLst/>
              <a:defRPr sz="1400" kern="1200">
                <a:solidFill>
                  <a:schemeClr val="tx1"/>
                </a:solidFill>
                <a:latin typeface="Oracle Sans Light" panose="020B0403020204020204" pitchFamily="34" charset="0"/>
                <a:ea typeface="+mn-ea"/>
                <a:cs typeface="Oracle Sans Light" panose="020B0403020204020204" pitchFamily="34" charset="0"/>
              </a:defRPr>
            </a:lvl4pPr>
            <a:lvl5pPr marL="914400" marR="0" indent="-182880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rgbClr val="D39F5D"/>
              </a:buClr>
              <a:buSzTx/>
              <a:buFont typeface="Arial" panose="020B0604020202020204" pitchFamily="34" charset="0"/>
              <a:buChar char="•"/>
              <a:tabLst/>
              <a:defRPr sz="1200" kern="1200">
                <a:solidFill>
                  <a:schemeClr val="tx1"/>
                </a:solidFill>
                <a:latin typeface="Oracle Sans Light" panose="020B0403020204020204" pitchFamily="34" charset="0"/>
                <a:ea typeface="+mn-ea"/>
                <a:cs typeface="Oracle Sans Light" panose="020B0403020204020204" pitchFamily="34" charset="0"/>
              </a:defRPr>
            </a:lvl5pPr>
            <a:lvl6pPr marL="1097280" indent="-182880" algn="l" defTabSz="914400" rtl="0" eaLnBrk="1" latinLnBrk="0" hangingPunct="1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Oracle Sans Light" panose="020B0403020204020204" pitchFamily="34" charset="0"/>
                <a:ea typeface="+mn-ea"/>
                <a:cs typeface="Oracle Sans Light" panose="020B0403020204020204" pitchFamily="34" charset="0"/>
              </a:defRPr>
            </a:lvl6pPr>
            <a:lvl7pPr marL="1280160" indent="-182880" algn="l" defTabSz="914400" rtl="0" eaLnBrk="1" latinLnBrk="0" hangingPunct="1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Oracle Sans Light" panose="020B0403020204020204" pitchFamily="34" charset="0"/>
                <a:ea typeface="+mn-ea"/>
                <a:cs typeface="Oracle Sans Light" panose="020B0403020204020204" pitchFamily="34" charset="0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Tx/>
              <a:buNone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 marL="342900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o-RO" altLang="en-US" sz="2000" dirty="0">
                <a:latin typeface="Arial" panose="020B0604020202020204" pitchFamily="34" charset="0"/>
              </a:rPr>
              <a:t> AVIONIC </a:t>
            </a:r>
            <a:r>
              <a:rPr lang="ro-RO" altLang="en-US" sz="2000" dirty="0" err="1">
                <a:latin typeface="Arial" panose="020B0604020202020204" pitchFamily="34" charset="0"/>
              </a:rPr>
              <a:t>Learn</a:t>
            </a:r>
            <a:r>
              <a:rPr lang="ro-RO" altLang="en-US" sz="2000" dirty="0">
                <a:latin typeface="Arial" panose="020B0604020202020204" pitchFamily="34" charset="0"/>
              </a:rPr>
              <a:t> </a:t>
            </a:r>
            <a:r>
              <a:rPr lang="en-US" altLang="en-US" sz="2000" dirty="0">
                <a:latin typeface="Arial" panose="020B0604020202020204" pitchFamily="34" charset="0"/>
              </a:rPr>
              <a:t>platform specializes in aviation courses, offering comprehensive learning resources for students.</a:t>
            </a:r>
            <a:endParaRPr lang="ro-RO" altLang="en-US" sz="2000" dirty="0"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</a:pPr>
            <a:endParaRPr lang="en-US" altLang="en-US" sz="2000" dirty="0">
              <a:latin typeface="Arial" panose="020B0604020202020204" pitchFamily="34" charset="0"/>
            </a:endParaRPr>
          </a:p>
          <a:p>
            <a:pPr marL="342900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altLang="en-US" sz="2000" dirty="0">
                <a:latin typeface="Arial" panose="020B0604020202020204" pitchFamily="34" charset="0"/>
              </a:rPr>
              <a:t>To enhance learning outcomes, each lesson includes a tailored quiz designed to reinforce and assess knowledge.</a:t>
            </a:r>
            <a:endParaRPr lang="ro-RO" altLang="en-US" sz="2000" dirty="0"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</a:pPr>
            <a:endParaRPr lang="en-US" altLang="en-US" sz="2000" dirty="0">
              <a:latin typeface="Arial" panose="020B0604020202020204" pitchFamily="34" charset="0"/>
            </a:endParaRPr>
          </a:p>
          <a:p>
            <a:pPr marL="342900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altLang="en-US" sz="2000" dirty="0">
                <a:latin typeface="Arial" panose="020B0604020202020204" pitchFamily="34" charset="0"/>
              </a:rPr>
              <a:t>The primary goals of these quizzes are:</a:t>
            </a:r>
            <a:endParaRPr lang="ro-RO" altLang="en-US" sz="2000" dirty="0"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</a:pPr>
            <a:endParaRPr lang="en-US" altLang="en-US" sz="2000" dirty="0">
              <a:latin typeface="Arial" panose="020B0604020202020204" pitchFamily="34" charset="0"/>
            </a:endParaRPr>
          </a:p>
          <a:p>
            <a:pPr marL="342900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Arial" panose="020B0604020202020204" pitchFamily="34" charset="0"/>
              </a:rPr>
              <a:t>To evaluate students' progress in real-time.</a:t>
            </a:r>
          </a:p>
          <a:p>
            <a:pPr marL="342900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Arial" panose="020B0604020202020204" pitchFamily="34" charset="0"/>
              </a:rPr>
              <a:t>To create a dynamic, interactive, and engaging educational experience.</a:t>
            </a:r>
          </a:p>
          <a:p>
            <a:pPr marL="342900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Arial" panose="020B0604020202020204" pitchFamily="34" charset="0"/>
              </a:rPr>
              <a:t>To support continuous learning by aligning with the objectives of each course module.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Tx/>
              <a:buNone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endParaRPr lang="en-US" sz="2000" dirty="0"/>
          </a:p>
        </p:txBody>
      </p:sp>
      <p:pic>
        <p:nvPicPr>
          <p:cNvPr id="1028" name="Picture 4" descr="TYPO3 Quiz extension: coding.ms">
            <a:extLst>
              <a:ext uri="{FF2B5EF4-FFF2-40B4-BE49-F238E27FC236}">
                <a16:creationId xmlns:a16="http://schemas.microsoft.com/office/drawing/2014/main" id="{75B3AF7C-2764-8594-FD12-C990DBA995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16" t="16146" r="25675" b="17863"/>
          <a:stretch/>
        </p:blipFill>
        <p:spPr bwMode="auto">
          <a:xfrm>
            <a:off x="8772525" y="2290763"/>
            <a:ext cx="3419475" cy="2873375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665038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BFF8412-9739-4DFA-9D5A-D2AB42EF21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282575" y="6396863"/>
            <a:ext cx="365760" cy="36576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345D60D9-5372-5F40-9443-0F9AE5BDC3C8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37E6A57-343D-4443-B4DC-C2D8887A4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892" y="252422"/>
            <a:ext cx="10993256" cy="822960"/>
          </a:xfrm>
        </p:spPr>
        <p:txBody>
          <a:bodyPr anchor="ctr">
            <a:normAutofit/>
          </a:bodyPr>
          <a:lstStyle/>
          <a:p>
            <a:r>
              <a:rPr lang="en-US" sz="3200" dirty="0"/>
              <a:t>How to Create Quizzes in AVIONIC Learn platform </a:t>
            </a:r>
          </a:p>
        </p:txBody>
      </p:sp>
      <p:graphicFrame>
        <p:nvGraphicFramePr>
          <p:cNvPr id="13" name="Rectangle 1">
            <a:extLst>
              <a:ext uri="{FF2B5EF4-FFF2-40B4-BE49-F238E27FC236}">
                <a16:creationId xmlns:a16="http://schemas.microsoft.com/office/drawing/2014/main" id="{6DA08575-0D52-0B57-AB9F-436E87B76E5B}"/>
              </a:ext>
            </a:extLst>
          </p:cNvPr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899158398"/>
              </p:ext>
            </p:extLst>
          </p:nvPr>
        </p:nvGraphicFramePr>
        <p:xfrm>
          <a:off x="126525" y="1322808"/>
          <a:ext cx="11244308" cy="51776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93013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FA6596-732B-FB26-5276-9A6582A37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71EE446-4C7B-74BE-257B-60F4485E1D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282575" y="6396863"/>
            <a:ext cx="365760" cy="36576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345D60D9-5372-5F40-9443-0F9AE5BDC3C8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439C52D-D8D2-9A8A-B2BC-26848B605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892" y="252422"/>
            <a:ext cx="10993256" cy="822960"/>
          </a:xfrm>
        </p:spPr>
        <p:txBody>
          <a:bodyPr anchor="ctr">
            <a:normAutofit/>
          </a:bodyPr>
          <a:lstStyle/>
          <a:p>
            <a:r>
              <a:rPr lang="en-US" sz="3200" dirty="0"/>
              <a:t>Benefits of Quizzes for Students</a:t>
            </a:r>
          </a:p>
        </p:txBody>
      </p:sp>
      <p:graphicFrame>
        <p:nvGraphicFramePr>
          <p:cNvPr id="11" name="Content Placeholder 1">
            <a:extLst>
              <a:ext uri="{FF2B5EF4-FFF2-40B4-BE49-F238E27FC236}">
                <a16:creationId xmlns:a16="http://schemas.microsoft.com/office/drawing/2014/main" id="{0F39BE00-354B-155D-9708-37E77ED6286A}"/>
              </a:ext>
            </a:extLst>
          </p:cNvPr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542115957"/>
              </p:ext>
            </p:extLst>
          </p:nvPr>
        </p:nvGraphicFramePr>
        <p:xfrm>
          <a:off x="599372" y="1893346"/>
          <a:ext cx="10993256" cy="38942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22481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3FA3BF-14DE-CB31-F43B-96EAD43120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D79916-D87A-09C9-2980-1BA8F44BA2D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282575" y="6396863"/>
            <a:ext cx="365760" cy="365760"/>
          </a:xfrm>
        </p:spPr>
        <p:txBody>
          <a:bodyPr vert="horz" lIns="0" tIns="0" rIns="0" bIns="0" rtlCol="0" anchor="ctr">
            <a:normAutofit/>
          </a:bodyPr>
          <a:lstStyle/>
          <a:p>
            <a:pPr>
              <a:spcAft>
                <a:spcPts val="600"/>
              </a:spcAft>
            </a:pPr>
            <a:fld id="{345D60D9-5372-5F40-9443-0F9AE5BDC3C8}" type="slidenum">
              <a:rPr lang="en-US" smtClean="0"/>
              <a:pPr>
                <a:spcAft>
                  <a:spcPts val="600"/>
                </a:spcAft>
              </a:pPr>
              <a:t>6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2E3291D-AAF7-90CE-E48A-BBB91F118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892" y="252422"/>
            <a:ext cx="10993256" cy="822960"/>
          </a:xfrm>
        </p:spPr>
        <p:txBody>
          <a:bodyPr anchor="ctr">
            <a:normAutofit/>
          </a:bodyPr>
          <a:lstStyle/>
          <a:p>
            <a:r>
              <a:rPr lang="en-US" sz="3200" dirty="0"/>
              <a:t>Benefits of Quizzes for Teachers</a:t>
            </a:r>
          </a:p>
        </p:txBody>
      </p:sp>
      <p:graphicFrame>
        <p:nvGraphicFramePr>
          <p:cNvPr id="12" name="TextBox 6">
            <a:extLst>
              <a:ext uri="{FF2B5EF4-FFF2-40B4-BE49-F238E27FC236}">
                <a16:creationId xmlns:a16="http://schemas.microsoft.com/office/drawing/2014/main" id="{24F95FF4-4367-2781-DCDF-2A262732DE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44224674"/>
              </p:ext>
            </p:extLst>
          </p:nvPr>
        </p:nvGraphicFramePr>
        <p:xfrm>
          <a:off x="642892" y="1265882"/>
          <a:ext cx="10993256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69670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557CC12-AD29-151A-4AE5-8743396211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282575" y="6396863"/>
            <a:ext cx="365760" cy="365760"/>
          </a:xfrm>
        </p:spPr>
        <p:txBody>
          <a:bodyPr vert="horz" lIns="0" tIns="0" rIns="0" bIns="0" rtlCol="0" anchor="ctr">
            <a:normAutofit/>
          </a:bodyPr>
          <a:lstStyle/>
          <a:p>
            <a:pPr>
              <a:spcAft>
                <a:spcPts val="600"/>
              </a:spcAft>
            </a:pPr>
            <a:fld id="{345D60D9-5372-5F40-9443-0F9AE5BDC3C8}" type="slidenum">
              <a:rPr lang="en-US" smtClean="0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AB12F6C-EF50-96BF-D098-BDE4127EE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892" y="252422"/>
            <a:ext cx="10993256" cy="822960"/>
          </a:xfrm>
        </p:spPr>
        <p:txBody>
          <a:bodyPr anchor="ctr">
            <a:noAutofit/>
          </a:bodyPr>
          <a:lstStyle/>
          <a:p>
            <a:r>
              <a:rPr lang="en-US" sz="3200" noProof="0"/>
              <a:t>Types of Questions</a:t>
            </a:r>
            <a:br>
              <a:rPr lang="en-US" sz="3200" noProof="0"/>
            </a:br>
            <a:r>
              <a:rPr lang="en-US" sz="3200" noProof="0"/>
              <a:t>-Overview-</a:t>
            </a:r>
          </a:p>
        </p:txBody>
      </p:sp>
      <p:graphicFrame>
        <p:nvGraphicFramePr>
          <p:cNvPr id="10" name="TextBox 5">
            <a:extLst>
              <a:ext uri="{FF2B5EF4-FFF2-40B4-BE49-F238E27FC236}">
                <a16:creationId xmlns:a16="http://schemas.microsoft.com/office/drawing/2014/main" id="{56B182DE-9EDF-9CDC-3475-B89CF97B1D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32962868"/>
              </p:ext>
            </p:extLst>
          </p:nvPr>
        </p:nvGraphicFramePr>
        <p:xfrm>
          <a:off x="642892" y="1775012"/>
          <a:ext cx="10993256" cy="38434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00399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9A94F08-206D-4AE1-C208-C64D24D43E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D60D9-5372-5F40-9443-0F9AE5BDC3C8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07E95D-3680-F6B9-6498-8937C3A17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2025, AVIONIC - Digital Learning for Green Air Transport and Logistics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83CB5C8-653D-036B-4693-CA77EF5DB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Types of questions used in the quizzes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D8AEC57-F550-4895-F50E-BAA7AB4323CB}"/>
              </a:ext>
            </a:extLst>
          </p:cNvPr>
          <p:cNvSpPr/>
          <p:nvPr/>
        </p:nvSpPr>
        <p:spPr>
          <a:xfrm>
            <a:off x="642892" y="2486645"/>
            <a:ext cx="2103120" cy="73152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effectLst/>
              </a:rPr>
              <a:t>Single Choice Question</a:t>
            </a:r>
            <a:r>
              <a:rPr lang="ro-RO" dirty="0">
                <a:effectLst/>
              </a:rPr>
              <a:t>s</a:t>
            </a:r>
            <a:endParaRPr lang="en-US" dirty="0">
              <a:effectLst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B7D9438-E873-8222-4887-6C607556C6E1}"/>
              </a:ext>
            </a:extLst>
          </p:cNvPr>
          <p:cNvSpPr/>
          <p:nvPr/>
        </p:nvSpPr>
        <p:spPr>
          <a:xfrm>
            <a:off x="3135080" y="2486645"/>
            <a:ext cx="2103120" cy="73152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effectLst/>
              </a:rPr>
              <a:t>Multiple Choice Questions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DC5FE81-71BC-A4A8-8619-07DBAA6ECFF3}"/>
              </a:ext>
            </a:extLst>
          </p:cNvPr>
          <p:cNvSpPr/>
          <p:nvPr/>
        </p:nvSpPr>
        <p:spPr>
          <a:xfrm>
            <a:off x="5627268" y="2486644"/>
            <a:ext cx="2103120" cy="73152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effectLst/>
              </a:rPr>
              <a:t>Fill in the Blanks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D8DF4F21-06A4-C39A-1134-224DA408AF97}"/>
              </a:ext>
            </a:extLst>
          </p:cNvPr>
          <p:cNvSpPr/>
          <p:nvPr/>
        </p:nvSpPr>
        <p:spPr>
          <a:xfrm>
            <a:off x="8119456" y="2486643"/>
            <a:ext cx="2103120" cy="73152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effectLst/>
              </a:rPr>
              <a:t>Drag and Drop Questions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436E6F0-40EA-9FE7-2167-8A9ABAFC8840}"/>
              </a:ext>
            </a:extLst>
          </p:cNvPr>
          <p:cNvSpPr/>
          <p:nvPr/>
        </p:nvSpPr>
        <p:spPr>
          <a:xfrm>
            <a:off x="642892" y="3994024"/>
            <a:ext cx="2103120" cy="73152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effectLst/>
              </a:rPr>
              <a:t>True/False Questions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ED21144-0E2F-4A30-CCBF-6217A0AB515C}"/>
              </a:ext>
            </a:extLst>
          </p:cNvPr>
          <p:cNvSpPr/>
          <p:nvPr/>
        </p:nvSpPr>
        <p:spPr>
          <a:xfrm>
            <a:off x="4381174" y="3994024"/>
            <a:ext cx="2103120" cy="73152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effectLst/>
              </a:rPr>
              <a:t>Open-Ended Questions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E260547-9CEC-B968-D01D-890690AC1A32}"/>
              </a:ext>
            </a:extLst>
          </p:cNvPr>
          <p:cNvSpPr/>
          <p:nvPr/>
        </p:nvSpPr>
        <p:spPr>
          <a:xfrm>
            <a:off x="8119456" y="3994024"/>
            <a:ext cx="2103120" cy="73152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effectLst/>
              </a:rPr>
              <a:t>Matching Questions</a:t>
            </a:r>
          </a:p>
        </p:txBody>
      </p:sp>
    </p:spTree>
    <p:extLst>
      <p:ext uri="{BB962C8B-B14F-4D97-AF65-F5344CB8AC3E}">
        <p14:creationId xmlns:p14="http://schemas.microsoft.com/office/powerpoint/2010/main" val="32387605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40EA4B-99C2-CB5C-4EB1-B3480A895A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2E05CB1-055F-9DBF-0273-102358DFC32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D60D9-5372-5F40-9443-0F9AE5BDC3C8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E31826-6795-90ED-CF0D-1405593A7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2025, AVIONIC - Digital Learning for Green Air Transport and Logistics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D836218-ED7D-6EE9-D7DB-019FC8042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Types of questions used in the quizzes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94138DE-6656-58F0-F9CE-C4801D639298}"/>
              </a:ext>
            </a:extLst>
          </p:cNvPr>
          <p:cNvSpPr/>
          <p:nvPr/>
        </p:nvSpPr>
        <p:spPr>
          <a:xfrm>
            <a:off x="642892" y="1690894"/>
            <a:ext cx="1583942" cy="563525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effectLst/>
              </a:rPr>
              <a:t>Single Choice Question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17995F9-096A-F06E-81E1-9AF40E4E1849}"/>
              </a:ext>
            </a:extLst>
          </p:cNvPr>
          <p:cNvSpPr/>
          <p:nvPr/>
        </p:nvSpPr>
        <p:spPr>
          <a:xfrm>
            <a:off x="642892" y="2381301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effectLst/>
              </a:rPr>
              <a:t>Multiple Choice Questions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E3384F0-080E-2818-8F77-FBA16B414A07}"/>
              </a:ext>
            </a:extLst>
          </p:cNvPr>
          <p:cNvSpPr/>
          <p:nvPr/>
        </p:nvSpPr>
        <p:spPr>
          <a:xfrm>
            <a:off x="642892" y="3071708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effectLst/>
              </a:rPr>
              <a:t>Fill in the Blanks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E94E1A7-646D-E265-FA6C-07408F9CB4A9}"/>
              </a:ext>
            </a:extLst>
          </p:cNvPr>
          <p:cNvSpPr/>
          <p:nvPr/>
        </p:nvSpPr>
        <p:spPr>
          <a:xfrm>
            <a:off x="642892" y="3762115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effectLst/>
              </a:rPr>
              <a:t>Drag and Drop Questions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4AEEF53-CC0C-81D3-D8EA-7243BDDD5DB7}"/>
              </a:ext>
            </a:extLst>
          </p:cNvPr>
          <p:cNvSpPr/>
          <p:nvPr/>
        </p:nvSpPr>
        <p:spPr>
          <a:xfrm>
            <a:off x="642892" y="4452522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effectLst/>
              </a:rPr>
              <a:t>True/False Questions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E40CFB7-2521-8556-C063-E8913C010485}"/>
              </a:ext>
            </a:extLst>
          </p:cNvPr>
          <p:cNvSpPr/>
          <p:nvPr/>
        </p:nvSpPr>
        <p:spPr>
          <a:xfrm>
            <a:off x="642892" y="5142929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effectLst/>
              </a:rPr>
              <a:t>Open-Ended Questions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84B2A30-3529-7ADC-D74D-03FDD5ADFAFD}"/>
              </a:ext>
            </a:extLst>
          </p:cNvPr>
          <p:cNvSpPr/>
          <p:nvPr/>
        </p:nvSpPr>
        <p:spPr>
          <a:xfrm>
            <a:off x="642892" y="5833338"/>
            <a:ext cx="1583942" cy="563525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effectLst/>
              </a:rPr>
              <a:t>Matching Questions</a:t>
            </a: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B6C62BEA-05A4-FC48-29EA-E247A8066004}"/>
              </a:ext>
            </a:extLst>
          </p:cNvPr>
          <p:cNvSpPr/>
          <p:nvPr/>
        </p:nvSpPr>
        <p:spPr>
          <a:xfrm>
            <a:off x="2775098" y="1786270"/>
            <a:ext cx="8774010" cy="4157330"/>
          </a:xfrm>
          <a:prstGeom prst="wedgeRoundRectCallout">
            <a:avLst>
              <a:gd name="adj1" fmla="val -54688"/>
              <a:gd name="adj2" fmla="val -47212"/>
              <a:gd name="adj3" fmla="val 16667"/>
            </a:avLst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1F86112-B067-060D-5963-D7AA74DC705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7021"/>
          <a:stretch/>
        </p:blipFill>
        <p:spPr>
          <a:xfrm>
            <a:off x="3184265" y="2436280"/>
            <a:ext cx="6992470" cy="230355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1C7426F-BB10-3DDD-EBFC-5A68A099776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27274"/>
          <a:stretch/>
        </p:blipFill>
        <p:spPr>
          <a:xfrm>
            <a:off x="3184265" y="2436280"/>
            <a:ext cx="6992470" cy="2762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7423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arent Master Pillars">
  <a:themeElements>
    <a:clrScheme name="Oracle Redwood 06-2020">
      <a:dk1>
        <a:srgbClr val="312D2A"/>
      </a:dk1>
      <a:lt1>
        <a:srgbClr val="FCFBFA"/>
      </a:lt1>
      <a:dk2>
        <a:srgbClr val="312D2A"/>
      </a:dk2>
      <a:lt2>
        <a:srgbClr val="FCFBFA"/>
      </a:lt2>
      <a:accent1>
        <a:srgbClr val="C74634"/>
      </a:accent1>
      <a:accent2>
        <a:srgbClr val="FACD62"/>
      </a:accent2>
      <a:accent3>
        <a:srgbClr val="94AFAF"/>
      </a:accent3>
      <a:accent4>
        <a:srgbClr val="2B6242"/>
      </a:accent4>
      <a:accent5>
        <a:srgbClr val="AE562C"/>
      </a:accent5>
      <a:accent6>
        <a:srgbClr val="759C6C"/>
      </a:accent6>
      <a:hlink>
        <a:srgbClr val="2C5967"/>
      </a:hlink>
      <a:folHlink>
        <a:srgbClr val="2C5967"/>
      </a:folHlink>
    </a:clrScheme>
    <a:fontScheme name="Oracle">
      <a:majorFont>
        <a:latin typeface="Georgia"/>
        <a:ea typeface=""/>
        <a:cs typeface=""/>
      </a:majorFont>
      <a:minorFont>
        <a:latin typeface="Oracle Sans"/>
        <a:ea typeface=""/>
        <a:cs typeface=""/>
      </a:minorFont>
    </a:fontScheme>
    <a:fmtScheme name="Flat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>
            <a:shade val="65000"/>
          </a:schemeClr>
        </a:solidFill>
      </a:fillStyleLst>
      <a:lnStyleLst>
        <a:ln w="3175" cap="flat" cmpd="sng" algn="ctr">
          <a:solidFill>
            <a:schemeClr val="phClr">
              <a:shade val="65000"/>
            </a:schemeClr>
          </a:solidFill>
          <a:prstDash val="solid"/>
        </a:ln>
        <a:ln w="3175" cap="flat" cmpd="sng" algn="ctr">
          <a:solidFill>
            <a:schemeClr val="phClr"/>
          </a:solidFill>
          <a:prstDash val="solid"/>
        </a:ln>
        <a:ln w="0" cap="flat" cmpd="sng" algn="ctr">
          <a:noFill/>
        </a:ln>
      </a:lnStyleLst>
      <a:effectStyleLst>
        <a:effectStyle>
          <a:effectLst>
            <a:blur/>
          </a:effectLst>
        </a:effectStyle>
        <a:effectStyle>
          <a:effectLst>
            <a:blur/>
          </a:effectLst>
        </a:effectStyle>
        <a:effectStyle>
          <a:effectLst>
            <a:fillOverlay blend="darken">
              <a:solidFill>
                <a:schemeClr val="phClr">
                  <a:shade val="30000"/>
                </a:schemeClr>
              </a:solidFill>
            </a:fillOverlay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Ocean">
      <a:srgbClr val="2C5967"/>
    </a:custClr>
    <a:custClr name="Surf">
      <a:srgbClr val="41817E"/>
    </a:custClr>
    <a:custClr name="Sand">
      <a:srgbClr val="E5DBBE"/>
    </a:custClr>
    <a:custClr name="Pebble">
      <a:srgbClr val="8B8580"/>
    </a:custClr>
    <a:custClr name="Granite">
      <a:srgbClr val="67605B"/>
    </a:custClr>
    <a:custClr name="Position 6">
      <a:srgbClr val="FFFFFF"/>
    </a:custClr>
    <a:custClr name="Highlight/hyperlink dark theme">
      <a:srgbClr val="FACD62"/>
    </a:custClr>
    <a:custClr name="Highlight/numbered list light theme">
      <a:srgbClr val="AE562C"/>
    </a:custClr>
    <a:custClr name="Hyperlink light theme (default)">
      <a:srgbClr val="2C5967"/>
    </a:custClr>
    <a:custClr name="Numbered list dark theme">
      <a:srgbClr val="759C6C"/>
    </a:custClr>
    <a:custClr name="Brand: Neutral 30">
      <a:srgbClr val="F1EFED"/>
    </a:custClr>
    <a:custClr name="Developer: Pebble 30">
      <a:srgbClr val="E7F0FD"/>
    </a:custClr>
    <a:custClr name="Database: Slate 30">
      <a:srgbClr val="E7F2F2"/>
    </a:custClr>
    <a:custClr name="Cloud Platform: Pine 30">
      <a:srgbClr val="E0F5E7"/>
    </a:custClr>
    <a:custClr name="Finance / Operations: Teal 30">
      <a:srgbClr val="E8F1F0"/>
    </a:custClr>
    <a:custClr name="NetSuite: Ocean 30">
      <a:srgbClr val="E7F2F5"/>
    </a:custClr>
    <a:custClr name="GBU: Lilac 30">
      <a:srgbClr val="EBEFFE"/>
    </a:custClr>
    <a:custClr name="CX/Marketing: Plum 30">
      <a:srgbClr val="F5ECFB"/>
    </a:custClr>
    <a:custClr name="HCM/HR: Rose 30">
      <a:srgbClr val="FBECEF"/>
    </a:custClr>
    <a:custClr name="SCM: Sienna 30">
      <a:srgbClr val="FCEDD9"/>
    </a:custClr>
    <a:custClr name="Brand: Neutral 70">
      <a:srgbClr val="AEA8A2"/>
    </a:custClr>
    <a:custClr name="Developer: Pebble 70">
      <a:srgbClr val="A2AAB6"/>
    </a:custClr>
    <a:custClr name="Database: Slate 70">
      <a:srgbClr val="99ADAE"/>
    </a:custClr>
    <a:custClr name="Cloud Platform: Pine 70">
      <a:srgbClr val="86B596"/>
    </a:custClr>
    <a:custClr name="Finance / Operations: Teal 70">
      <a:srgbClr val="89B2B0"/>
    </a:custClr>
    <a:custClr name="NetSuite: Ocean 70">
      <a:srgbClr val="81B2C3"/>
    </a:custClr>
    <a:custClr name="GBU: Lilac 70">
      <a:srgbClr val="A0A9C5"/>
    </a:custClr>
    <a:custClr name="CX/Marketing: Plum 70">
      <a:srgbClr val="B7A1C4"/>
    </a:custClr>
    <a:custClr name="HCM/HR: Rose 70">
      <a:srgbClr val="CE9BA7"/>
    </a:custClr>
    <a:custClr name="SCM: Sienna 70">
      <a:srgbClr val="D39F5D"/>
    </a:custClr>
    <a:custClr name="Brand: Neutral 140">
      <a:srgbClr val="514C47"/>
    </a:custClr>
    <a:custClr name="Developer: Pebble 140">
      <a:srgbClr val="494D53"/>
    </a:custClr>
    <a:custClr name="Database: Slate 140">
      <a:srgbClr val="464F4F"/>
    </a:custClr>
    <a:custClr name="Cloud Platform: Pine 140">
      <a:srgbClr val="33553C"/>
    </a:custClr>
    <a:custClr name="Finance / Operations: Teal 140">
      <a:srgbClr val="315357"/>
    </a:custClr>
    <a:custClr name="NetSuite: Ocean 140">
      <a:srgbClr val="2C5266"/>
    </a:custClr>
    <a:custClr name="GBU: Lilac 140">
      <a:srgbClr val="464C68"/>
    </a:custClr>
    <a:custClr name="CX/Marketing: Plum 140">
      <a:srgbClr val="594564"/>
    </a:custClr>
    <a:custClr name="HCM/HR: Rose 140">
      <a:srgbClr val="6C3F49"/>
    </a:custClr>
    <a:custClr name="SCM: Sienna 140">
      <a:srgbClr val="713F25"/>
    </a:custClr>
    <a:custClr name="Brand: Neutral 170">
      <a:srgbClr val="312D2A"/>
    </a:custClr>
    <a:custClr name="Developer: Pebble 170">
      <a:srgbClr val="2B2E32"/>
    </a:custClr>
    <a:custClr name="Database: Slate 170">
      <a:srgbClr val="2A2F2F"/>
    </a:custClr>
    <a:custClr name="Cloud Platform: Pine 170">
      <a:srgbClr val="1E3224"/>
    </a:custClr>
    <a:custClr name="Finance / Operations: Teal 170">
      <a:srgbClr val="1E3133"/>
    </a:custClr>
    <a:custClr name="NetSuite: Ocean 170">
      <a:srgbClr val="1A2F3F"/>
    </a:custClr>
    <a:custClr name="GBU: Lilac 170">
      <a:srgbClr val="2A2D3F"/>
    </a:custClr>
    <a:custClr name="CX/Marketing: Plum 170">
      <a:srgbClr val="36293C"/>
    </a:custClr>
    <a:custClr name="HCM/HR: Rose 170">
      <a:srgbClr val="41242B"/>
    </a:custClr>
    <a:custClr name="SCM: Sienna 170">
      <a:srgbClr val="442616"/>
    </a:custClr>
  </a:custClrLst>
  <a:extLst>
    <a:ext uri="{05A4C25C-085E-4340-85A3-A5531E510DB2}">
      <thm15:themeFamily xmlns:thm15="http://schemas.microsoft.com/office/thememl/2012/main" name="IndustryTemplate_Aerospace&amp;Defense_11.16.pptx" id="{ADF71A80-5CDF-472E-8281-347B1A19F510}" vid="{03169866-E8EB-410E-9D69-B5F919F186A7}"/>
    </a:ext>
  </a:extLst>
</a:theme>
</file>

<file path=ppt/theme/theme2.xml><?xml version="1.0" encoding="utf-8"?>
<a:theme xmlns:a="http://schemas.openxmlformats.org/drawingml/2006/main" name="Office Theme">
  <a:themeElements>
    <a:clrScheme name="Oracle 1.13 original colors">
      <a:dk1>
        <a:srgbClr val="312D2A"/>
      </a:dk1>
      <a:lt1>
        <a:srgbClr val="FCFBFA"/>
      </a:lt1>
      <a:dk2>
        <a:srgbClr val="312D2A"/>
      </a:dk2>
      <a:lt2>
        <a:srgbClr val="FCFBFA"/>
      </a:lt2>
      <a:accent1>
        <a:srgbClr val="C74634"/>
      </a:accent1>
      <a:accent2>
        <a:srgbClr val="FACD62"/>
      </a:accent2>
      <a:accent3>
        <a:srgbClr val="94AFAF"/>
      </a:accent3>
      <a:accent4>
        <a:srgbClr val="2B6242"/>
      </a:accent4>
      <a:accent5>
        <a:srgbClr val="AE562C"/>
      </a:accent5>
      <a:accent6>
        <a:srgbClr val="759C6C"/>
      </a:accent6>
      <a:hlink>
        <a:srgbClr val="2C5967"/>
      </a:hlink>
      <a:folHlink>
        <a:srgbClr val="2C5967"/>
      </a:folHlink>
    </a:clrScheme>
    <a:fontScheme name="Oracle">
      <a:majorFont>
        <a:latin typeface="Georgia"/>
        <a:ea typeface=""/>
        <a:cs typeface=""/>
      </a:majorFont>
      <a:minorFont>
        <a:latin typeface="Oracle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cle 1.13 original colors">
      <a:dk1>
        <a:srgbClr val="312D2A"/>
      </a:dk1>
      <a:lt1>
        <a:srgbClr val="FCFBFA"/>
      </a:lt1>
      <a:dk2>
        <a:srgbClr val="312D2A"/>
      </a:dk2>
      <a:lt2>
        <a:srgbClr val="FCFBFA"/>
      </a:lt2>
      <a:accent1>
        <a:srgbClr val="C74634"/>
      </a:accent1>
      <a:accent2>
        <a:srgbClr val="FACD62"/>
      </a:accent2>
      <a:accent3>
        <a:srgbClr val="94AFAF"/>
      </a:accent3>
      <a:accent4>
        <a:srgbClr val="2B6242"/>
      </a:accent4>
      <a:accent5>
        <a:srgbClr val="AE562C"/>
      </a:accent5>
      <a:accent6>
        <a:srgbClr val="759C6C"/>
      </a:accent6>
      <a:hlink>
        <a:srgbClr val="2C5967"/>
      </a:hlink>
      <a:folHlink>
        <a:srgbClr val="2C5967"/>
      </a:folHlink>
    </a:clrScheme>
    <a:fontScheme name="Oracle">
      <a:majorFont>
        <a:latin typeface="Georgia"/>
        <a:ea typeface=""/>
        <a:cs typeface=""/>
      </a:majorFont>
      <a:minorFont>
        <a:latin typeface="Oracle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IndustryTemplate_Aerospace&amp;Defense_11.16</Template>
  <TotalTime>7668</TotalTime>
  <Words>1982</Words>
  <Application>Microsoft Office PowerPoint</Application>
  <PresentationFormat>Widescreen</PresentationFormat>
  <Paragraphs>246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Aptos</vt:lpstr>
      <vt:lpstr>Arial</vt:lpstr>
      <vt:lpstr>inherit</vt:lpstr>
      <vt:lpstr>Oracle Sans</vt:lpstr>
      <vt:lpstr>Oracle Sans Light</vt:lpstr>
      <vt:lpstr>Oracle Sans Ultra Light</vt:lpstr>
      <vt:lpstr>System Font Regular</vt:lpstr>
      <vt:lpstr>Wingdings</vt:lpstr>
      <vt:lpstr>Parent Master Pillars</vt:lpstr>
      <vt:lpstr>PowerPoint Presentation</vt:lpstr>
      <vt:lpstr>Agenda</vt:lpstr>
      <vt:lpstr>Introduction</vt:lpstr>
      <vt:lpstr>How to Create Quizzes in AVIONIC Learn platform </vt:lpstr>
      <vt:lpstr>Benefits of Quizzes for Students</vt:lpstr>
      <vt:lpstr>Benefits of Quizzes for Teachers</vt:lpstr>
      <vt:lpstr>Types of Questions -Overview-</vt:lpstr>
      <vt:lpstr>Types of questions used in the quizzes </vt:lpstr>
      <vt:lpstr>Types of questions used in the quizzes </vt:lpstr>
      <vt:lpstr>Types of questions used in the quizzes </vt:lpstr>
      <vt:lpstr>Types of questions used in the quizzes </vt:lpstr>
      <vt:lpstr>Types of questions used in the quizzes </vt:lpstr>
      <vt:lpstr>Types of questions used in the quizzes </vt:lpstr>
      <vt:lpstr>Types of questions used in the quizzes </vt:lpstr>
      <vt:lpstr>Types of questions used in the quizzes </vt:lpstr>
      <vt:lpstr>Conclusions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Cruceanu</dc:creator>
  <cp:lastModifiedBy>Tudor-Costel BULGARU (97330)</cp:lastModifiedBy>
  <cp:revision>125</cp:revision>
  <dcterms:created xsi:type="dcterms:W3CDTF">2024-03-14T12:55:20Z</dcterms:created>
  <dcterms:modified xsi:type="dcterms:W3CDTF">2025-01-20T21:18:03Z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2231507</vt:lpwstr>
  </property>
  <property fmtid="{D5CDD505-2E9C-101B-9397-08002B2CF9AE}" pid="3" name="NXPowerLiteSettings">
    <vt:lpwstr>C700052003A000</vt:lpwstr>
  </property>
  <property fmtid="{D5CDD505-2E9C-101B-9397-08002B2CF9AE}" pid="4" name="NXPowerLiteVersion">
    <vt:lpwstr>D8.0.11</vt:lpwstr>
  </property>
</Properties>
</file>