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144212517" r:id="rId2"/>
    <p:sldId id="2144212291" r:id="rId3"/>
    <p:sldId id="2144212276" r:id="rId4"/>
    <p:sldId id="2144212550" r:id="rId5"/>
    <p:sldId id="2144212551" r:id="rId6"/>
    <p:sldId id="2144212553" r:id="rId7"/>
    <p:sldId id="2144212514" r:id="rId8"/>
    <p:sldId id="2144212545" r:id="rId9"/>
    <p:sldId id="2144212546" r:id="rId10"/>
    <p:sldId id="2144212398" r:id="rId11"/>
    <p:sldId id="2144212547" r:id="rId12"/>
    <p:sldId id="2144212548" r:id="rId13"/>
    <p:sldId id="21442124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744" autoAdjust="0"/>
  </p:normalViewPr>
  <p:slideViewPr>
    <p:cSldViewPr snapToGrid="0">
      <p:cViewPr>
        <p:scale>
          <a:sx n="75" d="100"/>
          <a:sy n="75" d="100"/>
        </p:scale>
        <p:origin x="1890"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36BE7-0704-45A0-A774-14366E495DDE}"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BD941-3849-47CB-A578-DBE480BADED7}" type="slidenum">
              <a:rPr lang="en-US" smtClean="0"/>
              <a:t>‹#›</a:t>
            </a:fld>
            <a:endParaRPr lang="en-US"/>
          </a:p>
        </p:txBody>
      </p:sp>
    </p:spTree>
    <p:extLst>
      <p:ext uri="{BB962C8B-B14F-4D97-AF65-F5344CB8AC3E}">
        <p14:creationId xmlns:p14="http://schemas.microsoft.com/office/powerpoint/2010/main" val="151372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FEE9-DE35-19C7-C6E4-0F1CEE2586F9}"/>
              </a:ext>
            </a:extLst>
          </p:cNvPr>
          <p:cNvSpPr>
            <a:spLocks noGrp="1"/>
          </p:cNvSpPr>
          <p:nvPr>
            <p:ph type="title"/>
          </p:nvPr>
        </p:nvSpPr>
        <p:spPr/>
        <p:txBody>
          <a:bodyPr/>
          <a:lstStyle/>
          <a:p>
            <a:r>
              <a:rPr lang="en-US"/>
              <a:t>Click to edit Master title style</a:t>
            </a:r>
          </a:p>
        </p:txBody>
      </p:sp>
      <p:grpSp>
        <p:nvGrpSpPr>
          <p:cNvPr id="4" name="Group 3">
            <a:extLst>
              <a:ext uri="{FF2B5EF4-FFF2-40B4-BE49-F238E27FC236}">
                <a16:creationId xmlns:a16="http://schemas.microsoft.com/office/drawing/2014/main" id="{C821FCD3-A1D2-A9C6-54BC-82C68F426523}"/>
              </a:ext>
            </a:extLst>
          </p:cNvPr>
          <p:cNvGrpSpPr/>
          <p:nvPr userDrawn="1"/>
        </p:nvGrpSpPr>
        <p:grpSpPr>
          <a:xfrm>
            <a:off x="-17918" y="0"/>
            <a:ext cx="144000" cy="6863853"/>
            <a:chOff x="-17918" y="0"/>
            <a:chExt cx="144000" cy="6863853"/>
          </a:xfrm>
        </p:grpSpPr>
        <p:sp>
          <p:nvSpPr>
            <p:cNvPr id="5" name="Rectangle 4">
              <a:extLst>
                <a:ext uri="{FF2B5EF4-FFF2-40B4-BE49-F238E27FC236}">
                  <a16:creationId xmlns:a16="http://schemas.microsoft.com/office/drawing/2014/main" id="{079BE706-0875-BDDE-DC3C-29127D7E687F}"/>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C0E6FD-C341-E536-01E0-FFE6AD3919B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pic>
        <p:nvPicPr>
          <p:cNvPr id="7" name="Picture 6" descr="A logo with a globe and plane&#10;&#10;Description automatically generated">
            <a:extLst>
              <a:ext uri="{FF2B5EF4-FFF2-40B4-BE49-F238E27FC236}">
                <a16:creationId xmlns:a16="http://schemas.microsoft.com/office/drawing/2014/main" id="{6FECF632-7E9B-7C0E-E77B-7CF7446FAB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8763" y="6262606"/>
            <a:ext cx="1428949" cy="581106"/>
          </a:xfrm>
          <a:prstGeom prst="rect">
            <a:avLst/>
          </a:prstGeom>
        </p:spPr>
      </p:pic>
      <p:sp>
        <p:nvSpPr>
          <p:cNvPr id="8" name="Footer Placeholder 3">
            <a:extLst>
              <a:ext uri="{FF2B5EF4-FFF2-40B4-BE49-F238E27FC236}">
                <a16:creationId xmlns:a16="http://schemas.microsoft.com/office/drawing/2014/main" id="{156C9AC4-C39E-3115-F72C-5495FAE8E0B8}"/>
              </a:ext>
            </a:extLst>
          </p:cNvPr>
          <p:cNvSpPr>
            <a:spLocks noGrp="1"/>
          </p:cNvSpPr>
          <p:nvPr>
            <p:ph type="ftr" sz="quarter" idx="11"/>
          </p:nvPr>
        </p:nvSpPr>
        <p:spPr>
          <a:xfrm>
            <a:off x="648335" y="6482651"/>
            <a:ext cx="5745379" cy="236884"/>
          </a:xfrm>
          <a:prstGeom prst="rect">
            <a:avLst/>
          </a:prstGeom>
        </p:spPr>
        <p:txBody>
          <a:bodyPr/>
          <a:lstStyle>
            <a:lvl1pPr>
              <a:defRPr sz="1000">
                <a:solidFill>
                  <a:schemeClr val="bg1">
                    <a:lumMod val="50000"/>
                  </a:schemeClr>
                </a:solidFill>
              </a:defRPr>
            </a:lvl1pPr>
          </a:lstStyle>
          <a:p>
            <a:r>
              <a:rPr lang="en-US"/>
              <a:t>Copyright © 2025, AVIONIC - Digital Learning for Green Air Transport and Logistics</a:t>
            </a:r>
            <a:endParaRPr lang="en-US" dirty="0"/>
          </a:p>
        </p:txBody>
      </p:sp>
    </p:spTree>
    <p:extLst>
      <p:ext uri="{BB962C8B-B14F-4D97-AF65-F5344CB8AC3E}">
        <p14:creationId xmlns:p14="http://schemas.microsoft.com/office/powerpoint/2010/main" val="1557824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Divider Slid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F7D5B48-6FC0-3E4F-81CC-A28CB14A3CB5}"/>
              </a:ext>
            </a:extLst>
          </p:cNvPr>
          <p:cNvSpPr>
            <a:spLocks noGrp="1"/>
          </p:cNvSpPr>
          <p:nvPr>
            <p:ph type="pic" sz="quarter" idx="2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solidFill>
            <a:srgbClr val="D39F5D"/>
          </a:solidFill>
        </p:spPr>
        <p:txBody>
          <a:bodyPr wrap="square" anchor="ctr">
            <a:noAutofit/>
          </a:bodyPr>
          <a:lstStyle>
            <a:lvl1pPr marL="0" indent="0" algn="ctr">
              <a:buNone/>
              <a:defRPr lang="en-US" baseline="0">
                <a:solidFill>
                  <a:schemeClr val="bg1"/>
                </a:solidFill>
                <a:latin typeface="Oracle Sans Ultra Light" panose="020B0303020204020204" pitchFamily="34" charset="0"/>
                <a:cs typeface="Oracle Sans Ultra Light" panose="020B0303020204020204" pitchFamily="34" charset="0"/>
              </a:defRPr>
            </a:lvl1pPr>
          </a:lstStyle>
          <a:p>
            <a:r>
              <a:rPr lang="en-US" dirty="0"/>
              <a:t>Click icon to </a:t>
            </a:r>
            <a:br>
              <a:rPr lang="en-US" dirty="0"/>
            </a:br>
            <a:r>
              <a:rPr lang="en-US" dirty="0"/>
              <a:t>insert photo</a:t>
            </a:r>
          </a:p>
          <a:p>
            <a:endParaRPr lang="en-US" dirty="0"/>
          </a:p>
          <a:p>
            <a:endParaRPr lang="en-US" dirty="0"/>
          </a:p>
          <a:p>
            <a:endParaRPr lang="en-US" dirty="0"/>
          </a:p>
          <a:p>
            <a:endParaRPr lang="en-US" dirty="0"/>
          </a:p>
        </p:txBody>
      </p:sp>
      <p:sp>
        <p:nvSpPr>
          <p:cNvPr id="20" name="Text Placeholder 2">
            <a:extLst>
              <a:ext uri="{FF2B5EF4-FFF2-40B4-BE49-F238E27FC236}">
                <a16:creationId xmlns:a16="http://schemas.microsoft.com/office/drawing/2014/main" id="{9D7FCEE5-83FF-4F40-89AE-7BDEAEAC767F}"/>
              </a:ext>
            </a:extLst>
          </p:cNvPr>
          <p:cNvSpPr>
            <a:spLocks noGrp="1"/>
          </p:cNvSpPr>
          <p:nvPr>
            <p:ph type="body" sz="quarter" idx="17" hasCustomPrompt="1"/>
          </p:nvPr>
        </p:nvSpPr>
        <p:spPr>
          <a:xfrm>
            <a:off x="650876" y="2992862"/>
            <a:ext cx="5000117" cy="458764"/>
          </a:xfrm>
          <a:prstGeom prst="rect">
            <a:avLst/>
          </a:prstGeom>
        </p:spPr>
        <p:txBody>
          <a:bodyPr lIns="0" anchor="t"/>
          <a:lstStyle>
            <a:lvl1pPr marL="0" indent="0" algn="l" defTabSz="914126" rtl="0" eaLnBrk="1" latinLnBrk="0" hangingPunct="1">
              <a:lnSpc>
                <a:spcPct val="90000"/>
              </a:lnSpc>
              <a:spcBef>
                <a:spcPts val="1000"/>
              </a:spcBef>
              <a:buFont typeface="Arial" panose="020B0604020202020204" pitchFamily="34" charset="0"/>
              <a:buNone/>
              <a:defRPr lang="en-US" sz="3199" b="1" i="0" kern="1200" dirty="0" smtClean="0">
                <a:solidFill>
                  <a:schemeClr val="bg1"/>
                </a:solidFill>
                <a:latin typeface="Oracle Sans" charset="0"/>
                <a:ea typeface="Oracle Sans" charset="0"/>
                <a:cs typeface="Oracle Sans" charset="0"/>
              </a:defRPr>
            </a:lvl1pPr>
            <a:lvl2pPr marL="0" indent="0" algn="l" defTabSz="914126" rtl="0" eaLnBrk="1" latinLnBrk="0" hangingPunct="1">
              <a:lnSpc>
                <a:spcPct val="90000"/>
              </a:lnSpc>
              <a:spcBef>
                <a:spcPts val="1000"/>
              </a:spcBef>
              <a:buFont typeface="Arial" panose="020B0604020202020204" pitchFamily="34" charset="0"/>
              <a:buNone/>
              <a:defRPr lang="en-US" sz="2499" b="1" i="0" kern="1200" dirty="0" smtClean="0">
                <a:solidFill>
                  <a:schemeClr val="tx1">
                    <a:lumMod val="50000"/>
                  </a:schemeClr>
                </a:solidFill>
                <a:latin typeface="Oracle Sans" charset="0"/>
                <a:ea typeface="Oracle Sans" charset="0"/>
                <a:cs typeface="Oracle Sans" charset="0"/>
              </a:defRPr>
            </a:lvl2pPr>
            <a:lvl3pPr marL="0" indent="0" algn="l" defTabSz="914126" rtl="0" eaLnBrk="1" latinLnBrk="0" hangingPunct="1">
              <a:lnSpc>
                <a:spcPct val="90000"/>
              </a:lnSpc>
              <a:spcBef>
                <a:spcPts val="1000"/>
              </a:spcBef>
              <a:buFont typeface="Arial" panose="020B0604020202020204" pitchFamily="34" charset="0"/>
              <a:buNone/>
              <a:defRPr lang="en-US" sz="2499" b="1" i="0" kern="1200" dirty="0" smtClean="0">
                <a:solidFill>
                  <a:schemeClr val="tx1">
                    <a:lumMod val="50000"/>
                  </a:schemeClr>
                </a:solidFill>
                <a:latin typeface="Oracle Sans" charset="0"/>
                <a:ea typeface="Oracle Sans" charset="0"/>
                <a:cs typeface="Oracle Sans" charset="0"/>
              </a:defRPr>
            </a:lvl3pPr>
            <a:lvl4pPr marL="0" indent="0" algn="l" defTabSz="914126" rtl="0" eaLnBrk="1" latinLnBrk="0" hangingPunct="1">
              <a:lnSpc>
                <a:spcPct val="90000"/>
              </a:lnSpc>
              <a:spcBef>
                <a:spcPts val="1000"/>
              </a:spcBef>
              <a:buFont typeface="Arial" panose="020B0604020202020204" pitchFamily="34" charset="0"/>
              <a:buNone/>
              <a:defRPr lang="en-US" sz="2499" b="1" i="0" kern="1200" dirty="0" smtClean="0">
                <a:solidFill>
                  <a:schemeClr val="tx1">
                    <a:lumMod val="50000"/>
                  </a:schemeClr>
                </a:solidFill>
                <a:latin typeface="Oracle Sans" charset="0"/>
                <a:ea typeface="Oracle Sans" charset="0"/>
                <a:cs typeface="Oracle Sans" charset="0"/>
              </a:defRPr>
            </a:lvl4pPr>
            <a:lvl5pPr marL="0" indent="0" algn="l" defTabSz="914126" rtl="0" eaLnBrk="1" latinLnBrk="0" hangingPunct="1">
              <a:lnSpc>
                <a:spcPct val="90000"/>
              </a:lnSpc>
              <a:spcBef>
                <a:spcPts val="1000"/>
              </a:spcBef>
              <a:buFont typeface="Arial" panose="020B0604020202020204" pitchFamily="34" charset="0"/>
              <a:buNone/>
              <a:defRPr lang="en-US" sz="2499" b="1" i="0" kern="1200" dirty="0">
                <a:solidFill>
                  <a:schemeClr val="tx1">
                    <a:lumMod val="50000"/>
                  </a:schemeClr>
                </a:solidFill>
                <a:latin typeface="Oracle Sans" charset="0"/>
                <a:ea typeface="Oracle Sans" charset="0"/>
                <a:cs typeface="Oracle Sans" charset="0"/>
              </a:defRPr>
            </a:lvl5pPr>
          </a:lstStyle>
          <a:p>
            <a:pPr lvl="0"/>
            <a:r>
              <a:rPr lang="en-US" dirty="0"/>
              <a:t>Headline</a:t>
            </a:r>
          </a:p>
        </p:txBody>
      </p:sp>
      <p:sp>
        <p:nvSpPr>
          <p:cNvPr id="3" name="Footer Placeholder 2">
            <a:extLst>
              <a:ext uri="{FF2B5EF4-FFF2-40B4-BE49-F238E27FC236}">
                <a16:creationId xmlns:a16="http://schemas.microsoft.com/office/drawing/2014/main" id="{B3EC6482-5088-4094-9051-DFA375B8F8F1}"/>
              </a:ext>
            </a:extLst>
          </p:cNvPr>
          <p:cNvSpPr>
            <a:spLocks noGrp="1"/>
          </p:cNvSpPr>
          <p:nvPr>
            <p:ph type="ftr" sz="quarter" idx="21"/>
          </p:nvPr>
        </p:nvSpPr>
        <p:spPr>
          <a:xfrm>
            <a:off x="790448" y="6413498"/>
            <a:ext cx="5252171" cy="365125"/>
          </a:xfrm>
          <a:prstGeom prst="rect">
            <a:avLst/>
          </a:prstGeom>
        </p:spPr>
        <p:txBody>
          <a:bodyPr/>
          <a:lstStyle>
            <a:lvl1pPr>
              <a:defRPr sz="1000">
                <a:solidFill>
                  <a:schemeClr val="accent4">
                    <a:lumMod val="20000"/>
                    <a:lumOff val="80000"/>
                  </a:schemeClr>
                </a:solidFill>
                <a:latin typeface="Oracle Sans" panose="020B0503020204020204"/>
              </a:defRPr>
            </a:lvl1pPr>
          </a:lstStyle>
          <a:p>
            <a:r>
              <a:rPr lang="en-US"/>
              <a:t>Copyright © 2025, AVIONIC - Digital Learning for Green Air Transport and Logistics</a:t>
            </a:r>
            <a:endParaRPr lang="en-US" dirty="0"/>
          </a:p>
        </p:txBody>
      </p:sp>
      <p:sp>
        <p:nvSpPr>
          <p:cNvPr id="10" name="Rectangle 9">
            <a:extLst>
              <a:ext uri="{FF2B5EF4-FFF2-40B4-BE49-F238E27FC236}">
                <a16:creationId xmlns:a16="http://schemas.microsoft.com/office/drawing/2014/main" id="{D3F7D4C3-C016-4EF3-8F34-15A165780D78}"/>
              </a:ext>
            </a:extLst>
          </p:cNvPr>
          <p:cNvSpPr/>
          <p:nvPr userDrawn="1"/>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grpSp>
        <p:nvGrpSpPr>
          <p:cNvPr id="13" name="Group 12">
            <a:extLst>
              <a:ext uri="{FF2B5EF4-FFF2-40B4-BE49-F238E27FC236}">
                <a16:creationId xmlns:a16="http://schemas.microsoft.com/office/drawing/2014/main" id="{288B391C-4DEC-49EC-8D54-322F34345BCE}"/>
              </a:ext>
            </a:extLst>
          </p:cNvPr>
          <p:cNvGrpSpPr/>
          <p:nvPr userDrawn="1"/>
        </p:nvGrpSpPr>
        <p:grpSpPr>
          <a:xfrm>
            <a:off x="-17918" y="0"/>
            <a:ext cx="144000" cy="6863853"/>
            <a:chOff x="-17918" y="0"/>
            <a:chExt cx="144000" cy="6863853"/>
          </a:xfrm>
        </p:grpSpPr>
        <p:sp>
          <p:nvSpPr>
            <p:cNvPr id="14" name="Rectangle 13">
              <a:extLst>
                <a:ext uri="{FF2B5EF4-FFF2-40B4-BE49-F238E27FC236}">
                  <a16:creationId xmlns:a16="http://schemas.microsoft.com/office/drawing/2014/main" id="{31CD6223-8766-496E-BF6A-5944116420FC}"/>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AA4C17C-C687-49E7-8826-CEF445B0404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pic>
        <p:nvPicPr>
          <p:cNvPr id="6" name="Picture 5" descr="A green globe on a black background&#10;&#10;Description automatically generated">
            <a:extLst>
              <a:ext uri="{FF2B5EF4-FFF2-40B4-BE49-F238E27FC236}">
                <a16:creationId xmlns:a16="http://schemas.microsoft.com/office/drawing/2014/main" id="{4BABD636-71C0-AC29-AC8E-097C3FC4F2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3768" y="6356349"/>
            <a:ext cx="522514" cy="547305"/>
          </a:xfrm>
          <a:prstGeom prst="rect">
            <a:avLst/>
          </a:prstGeom>
        </p:spPr>
      </p:pic>
    </p:spTree>
    <p:extLst>
      <p:ext uri="{BB962C8B-B14F-4D97-AF65-F5344CB8AC3E}">
        <p14:creationId xmlns:p14="http://schemas.microsoft.com/office/powerpoint/2010/main" val="23749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mage Right">
    <p:bg>
      <p:bgPr>
        <a:solidFill>
          <a:srgbClr val="FFFFFF"/>
        </a:solidFill>
        <a:effectLst/>
      </p:bgPr>
    </p:bg>
    <p:spTree>
      <p:nvGrpSpPr>
        <p:cNvPr id="1" name=""/>
        <p:cNvGrpSpPr/>
        <p:nvPr/>
      </p:nvGrpSpPr>
      <p:grpSpPr>
        <a:xfrm>
          <a:off x="0" y="0"/>
          <a:ext cx="0" cy="0"/>
          <a:chOff x="0" y="0"/>
          <a:chExt cx="0" cy="0"/>
        </a:xfrm>
      </p:grpSpPr>
      <p:sp>
        <p:nvSpPr>
          <p:cNvPr id="12" name="Content Placeholder 12">
            <a:extLst>
              <a:ext uri="{FF2B5EF4-FFF2-40B4-BE49-F238E27FC236}">
                <a16:creationId xmlns:a16="http://schemas.microsoft.com/office/drawing/2014/main" id="{55CAA640-65DB-4DF7-AA6F-90EE84D3C812}"/>
              </a:ext>
            </a:extLst>
          </p:cNvPr>
          <p:cNvSpPr>
            <a:spLocks noGrp="1"/>
          </p:cNvSpPr>
          <p:nvPr>
            <p:ph sz="quarter" idx="21"/>
          </p:nvPr>
        </p:nvSpPr>
        <p:spPr>
          <a:xfrm>
            <a:off x="645480" y="1599566"/>
            <a:ext cx="5000019" cy="4015938"/>
          </a:xfrm>
        </p:spPr>
        <p:txBody>
          <a:bodyPr>
            <a:normAutofit/>
          </a:bodyPr>
          <a:lstStyle>
            <a:lvl1pPr>
              <a:defRPr sz="2000">
                <a:latin typeface="Oracle Sans" panose="020B0503020204020204"/>
              </a:defRPr>
            </a:lvl1pPr>
            <a:lvl2pPr>
              <a:defRPr sz="2000">
                <a:latin typeface="Oracle Sans" panose="020B0503020204020204"/>
              </a:defRPr>
            </a:lvl2pPr>
            <a:lvl3pPr>
              <a:defRPr sz="2000">
                <a:latin typeface="Oracle Sans" panose="020B0503020204020204"/>
              </a:defRPr>
            </a:lvl3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800EFD5B-DEF6-49D5-9CD5-13A1F6C74C44}"/>
              </a:ext>
            </a:extLst>
          </p:cNvPr>
          <p:cNvSpPr>
            <a:spLocks noGrp="1"/>
          </p:cNvSpPr>
          <p:nvPr>
            <p:ph type="title" hasCustomPrompt="1"/>
          </p:nvPr>
        </p:nvSpPr>
        <p:spPr>
          <a:xfrm>
            <a:off x="642892" y="252422"/>
            <a:ext cx="5000019" cy="822960"/>
          </a:xfrm>
        </p:spPr>
        <p:txBody>
          <a:bodyPr>
            <a:normAutofit/>
          </a:bodyPr>
          <a:lstStyle>
            <a:lvl1pPr>
              <a:defRPr sz="3200">
                <a:latin typeface="Oracle Sans" panose="020B0503020204020204"/>
              </a:defRPr>
            </a:lvl1pPr>
          </a:lstStyle>
          <a:p>
            <a:r>
              <a:rPr lang="en-US" dirty="0"/>
              <a:t>Title</a:t>
            </a:r>
          </a:p>
        </p:txBody>
      </p:sp>
      <p:sp>
        <p:nvSpPr>
          <p:cNvPr id="21" name="Picture Placeholder 20">
            <a:extLst>
              <a:ext uri="{FF2B5EF4-FFF2-40B4-BE49-F238E27FC236}">
                <a16:creationId xmlns:a16="http://schemas.microsoft.com/office/drawing/2014/main" id="{705696D5-4C11-4312-B327-E6C93EC3EA1E}"/>
              </a:ext>
            </a:extLst>
          </p:cNvPr>
          <p:cNvSpPr>
            <a:spLocks noGrp="1"/>
          </p:cNvSpPr>
          <p:nvPr>
            <p:ph type="pic" sz="quarter" idx="22"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590032 w 6096000"/>
              <a:gd name="connsiteY3" fmla="*/ 6858000 h 6858000"/>
              <a:gd name="connsiteX4" fmla="*/ 5590032 w 6096000"/>
              <a:gd name="connsiteY4" fmla="*/ 6355080 h 6858000"/>
              <a:gd name="connsiteX5" fmla="*/ 5087112 w 6096000"/>
              <a:gd name="connsiteY5" fmla="*/ 6355080 h 6858000"/>
              <a:gd name="connsiteX6" fmla="*/ 5087112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590032" y="6858000"/>
                </a:lnTo>
                <a:lnTo>
                  <a:pt x="5590032" y="6355080"/>
                </a:lnTo>
                <a:lnTo>
                  <a:pt x="5087112" y="6355080"/>
                </a:lnTo>
                <a:lnTo>
                  <a:pt x="5087112" y="6858000"/>
                </a:lnTo>
                <a:lnTo>
                  <a:pt x="0" y="6858000"/>
                </a:lnTo>
                <a:close/>
              </a:path>
            </a:pathLst>
          </a:custGeom>
          <a:solidFill>
            <a:srgbClr val="D39F5D"/>
          </a:solidFill>
        </p:spPr>
        <p:txBody>
          <a:bodyPr wrap="square" anchor="ctr">
            <a:noAutofit/>
          </a:bodyPr>
          <a:lstStyle>
            <a:lvl1pPr algn="ctr">
              <a:defRPr>
                <a:solidFill>
                  <a:srgbClr val="FFFFFF"/>
                </a:solidFill>
              </a:defRPr>
            </a:lvl1pPr>
          </a:lstStyle>
          <a:p>
            <a:r>
              <a:rPr lang="en-US" dirty="0"/>
              <a:t>Click icon to insert photo</a:t>
            </a:r>
          </a:p>
          <a:p>
            <a:endParaRPr lang="en-US" dirty="0"/>
          </a:p>
          <a:p>
            <a:endParaRPr lang="en-US" dirty="0"/>
          </a:p>
          <a:p>
            <a:endParaRPr lang="en-US" dirty="0"/>
          </a:p>
          <a:p>
            <a:endParaRPr lang="en-US" dirty="0"/>
          </a:p>
        </p:txBody>
      </p:sp>
      <p:pic>
        <p:nvPicPr>
          <p:cNvPr id="6" name="Picture 5" descr="A green globe on a black background&#10;&#10;Description automatically generated">
            <a:extLst>
              <a:ext uri="{FF2B5EF4-FFF2-40B4-BE49-F238E27FC236}">
                <a16:creationId xmlns:a16="http://schemas.microsoft.com/office/drawing/2014/main" id="{3E36C792-97CB-E28A-E05B-645C961D0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8070" y="6337310"/>
            <a:ext cx="547728" cy="592624"/>
          </a:xfrm>
          <a:prstGeom prst="rect">
            <a:avLst/>
          </a:prstGeom>
        </p:spPr>
      </p:pic>
      <p:sp>
        <p:nvSpPr>
          <p:cNvPr id="4" name="Footer Placeholder 3">
            <a:extLst>
              <a:ext uri="{FF2B5EF4-FFF2-40B4-BE49-F238E27FC236}">
                <a16:creationId xmlns:a16="http://schemas.microsoft.com/office/drawing/2014/main" id="{C570CE16-6270-4034-9BCF-C60FF29DFB0F}"/>
              </a:ext>
            </a:extLst>
          </p:cNvPr>
          <p:cNvSpPr>
            <a:spLocks noGrp="1"/>
          </p:cNvSpPr>
          <p:nvPr>
            <p:ph type="ftr" sz="quarter" idx="11"/>
          </p:nvPr>
        </p:nvSpPr>
        <p:spPr>
          <a:xfrm>
            <a:off x="642893" y="6338910"/>
            <a:ext cx="5453108" cy="365125"/>
          </a:xfrm>
          <a:prstGeom prst="rect">
            <a:avLst/>
          </a:prstGeom>
        </p:spPr>
        <p:txBody>
          <a:bodyPr/>
          <a:lstStyle>
            <a:lvl1pPr>
              <a:defRPr sz="1000">
                <a:solidFill>
                  <a:schemeClr val="bg1">
                    <a:lumMod val="50000"/>
                  </a:schemeClr>
                </a:solidFill>
                <a:latin typeface="Oracle Sans" panose="020B0503020204020204"/>
              </a:defRPr>
            </a:lvl1pPr>
          </a:lstStyle>
          <a:p>
            <a:r>
              <a:rPr lang="en-US"/>
              <a:t>Copyright © 2025, AVIONIC - Digital Learning for Green Air Transport and Logistics</a:t>
            </a:r>
            <a:endParaRPr lang="en-US" dirty="0"/>
          </a:p>
        </p:txBody>
      </p:sp>
    </p:spTree>
    <p:extLst>
      <p:ext uri="{BB962C8B-B14F-4D97-AF65-F5344CB8AC3E}">
        <p14:creationId xmlns:p14="http://schemas.microsoft.com/office/powerpoint/2010/main" val="297911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ight Rail Image">
    <p:bg>
      <p:bgPr>
        <a:solidFill>
          <a:srgbClr val="FFFFFF"/>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1AD0694-8CB7-442D-A074-CF2FF64A0DEF}"/>
              </a:ext>
            </a:extLst>
          </p:cNvPr>
          <p:cNvSpPr>
            <a:spLocks noGrp="1"/>
          </p:cNvSpPr>
          <p:nvPr>
            <p:ph type="pic" sz="quarter" idx="21" hasCustomPrompt="1"/>
          </p:nvPr>
        </p:nvSpPr>
        <p:spPr>
          <a:xfrm>
            <a:off x="8115298" y="0"/>
            <a:ext cx="4076702" cy="6858000"/>
          </a:xfrm>
          <a:custGeom>
            <a:avLst/>
            <a:gdLst>
              <a:gd name="connsiteX0" fmla="*/ 0 w 4076702"/>
              <a:gd name="connsiteY0" fmla="*/ 0 h 6858000"/>
              <a:gd name="connsiteX1" fmla="*/ 4076702 w 4076702"/>
              <a:gd name="connsiteY1" fmla="*/ 0 h 6858000"/>
              <a:gd name="connsiteX2" fmla="*/ 4076702 w 4076702"/>
              <a:gd name="connsiteY2" fmla="*/ 6858000 h 6858000"/>
              <a:gd name="connsiteX3" fmla="*/ 3570734 w 4076702"/>
              <a:gd name="connsiteY3" fmla="*/ 6858000 h 6858000"/>
              <a:gd name="connsiteX4" fmla="*/ 3570734 w 4076702"/>
              <a:gd name="connsiteY4" fmla="*/ 6355080 h 6858000"/>
              <a:gd name="connsiteX5" fmla="*/ 3067814 w 4076702"/>
              <a:gd name="connsiteY5" fmla="*/ 6355080 h 6858000"/>
              <a:gd name="connsiteX6" fmla="*/ 3067814 w 4076702"/>
              <a:gd name="connsiteY6" fmla="*/ 6858000 h 6858000"/>
              <a:gd name="connsiteX7" fmla="*/ 0 w 407670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2" h="6858000">
                <a:moveTo>
                  <a:pt x="0" y="0"/>
                </a:moveTo>
                <a:lnTo>
                  <a:pt x="4076702" y="0"/>
                </a:lnTo>
                <a:lnTo>
                  <a:pt x="4076702" y="6858000"/>
                </a:lnTo>
                <a:lnTo>
                  <a:pt x="3570734" y="6858000"/>
                </a:lnTo>
                <a:lnTo>
                  <a:pt x="3570734" y="6355080"/>
                </a:lnTo>
                <a:lnTo>
                  <a:pt x="3067814" y="6355080"/>
                </a:lnTo>
                <a:lnTo>
                  <a:pt x="3067814" y="6858000"/>
                </a:lnTo>
                <a:lnTo>
                  <a:pt x="0" y="6858000"/>
                </a:lnTo>
                <a:close/>
              </a:path>
            </a:pathLst>
          </a:custGeom>
          <a:solidFill>
            <a:srgbClr val="D39F5D"/>
          </a:solidFill>
        </p:spPr>
        <p:txBody>
          <a:bodyPr vert="horz" wrap="square" lIns="0" tIns="0" rIns="0" bIns="0" rtlCol="0" anchor="ctr">
            <a:noAutofit/>
          </a:bodyPr>
          <a:lstStyle>
            <a:lvl1pPr algn="ctr">
              <a:defRPr lang="en-US">
                <a:solidFill>
                  <a:srgbClr val="FFFFFF"/>
                </a:solidFill>
              </a:defRPr>
            </a:lvl1pPr>
          </a:lstStyle>
          <a:p>
            <a:r>
              <a:rPr lang="en-US" dirty="0"/>
              <a:t>Click icon to insert photo</a:t>
            </a:r>
          </a:p>
          <a:p>
            <a:endParaRPr lang="en-US" dirty="0"/>
          </a:p>
          <a:p>
            <a:endParaRPr lang="en-US" dirty="0"/>
          </a:p>
          <a:p>
            <a:endParaRPr lang="en-US" dirty="0"/>
          </a:p>
          <a:p>
            <a:endParaRPr lang="en-US" dirty="0"/>
          </a:p>
        </p:txBody>
      </p:sp>
      <p:sp>
        <p:nvSpPr>
          <p:cNvPr id="15" name="Content Placeholder 12">
            <a:extLst>
              <a:ext uri="{FF2B5EF4-FFF2-40B4-BE49-F238E27FC236}">
                <a16:creationId xmlns:a16="http://schemas.microsoft.com/office/drawing/2014/main" id="{BB7C2B6A-9AE6-4381-9428-5CABF7EA623C}"/>
              </a:ext>
            </a:extLst>
          </p:cNvPr>
          <p:cNvSpPr>
            <a:spLocks noGrp="1"/>
          </p:cNvSpPr>
          <p:nvPr>
            <p:ph sz="quarter" idx="19"/>
          </p:nvPr>
        </p:nvSpPr>
        <p:spPr>
          <a:xfrm>
            <a:off x="650876" y="1590557"/>
            <a:ext cx="7186446" cy="3977223"/>
          </a:xfrm>
        </p:spPr>
        <p:txBody>
          <a:bodyPr/>
          <a:lstStyle>
            <a:lvl1pPr>
              <a:defRPr sz="1400">
                <a:latin typeface="Oracle Sans" panose="020B0503020204020204"/>
              </a:defRPr>
            </a:lvl1pPr>
            <a:lvl2pPr>
              <a:defRPr sz="1400">
                <a:latin typeface="Oracle Sans" panose="020B0503020204020204"/>
              </a:defRPr>
            </a:lvl2pPr>
            <a:lvl3pPr>
              <a:defRPr sz="1200">
                <a:latin typeface="Oracle Sans" panose="020B0503020204020204"/>
              </a:defRPr>
            </a:lvl3pPr>
          </a:lstStyle>
          <a:p>
            <a:pPr lvl="0"/>
            <a:r>
              <a:rPr lang="en-US"/>
              <a:t>Click to edit Master text styles</a:t>
            </a:r>
          </a:p>
          <a:p>
            <a:pPr lvl="1"/>
            <a:r>
              <a:rPr lang="en-US"/>
              <a:t>Second level</a:t>
            </a:r>
          </a:p>
          <a:p>
            <a:pPr lvl="2"/>
            <a:r>
              <a:rPr lang="en-US"/>
              <a:t>Third level</a:t>
            </a:r>
          </a:p>
        </p:txBody>
      </p:sp>
      <p:sp>
        <p:nvSpPr>
          <p:cNvPr id="17" name="Title">
            <a:extLst>
              <a:ext uri="{FF2B5EF4-FFF2-40B4-BE49-F238E27FC236}">
                <a16:creationId xmlns:a16="http://schemas.microsoft.com/office/drawing/2014/main" id="{82D411A0-B418-4542-BE47-0B9301D691C2}"/>
              </a:ext>
            </a:extLst>
          </p:cNvPr>
          <p:cNvSpPr>
            <a:spLocks noGrp="1"/>
          </p:cNvSpPr>
          <p:nvPr>
            <p:ph type="title"/>
          </p:nvPr>
        </p:nvSpPr>
        <p:spPr>
          <a:xfrm>
            <a:off x="648335" y="375349"/>
            <a:ext cx="7186446" cy="451507"/>
          </a:xfrm>
          <a:prstGeom prst="rect">
            <a:avLst/>
          </a:prstGeom>
        </p:spPr>
        <p:txBody>
          <a:bodyPr vert="horz" lIns="0" tIns="0" rIns="0" bIns="0" rtlCol="0" anchor="b">
            <a:noAutofit/>
          </a:bodyPr>
          <a:lstStyle>
            <a:lvl1pPr>
              <a:defRPr sz="3200">
                <a:latin typeface="Oracle Sans" panose="020B0503020204020204"/>
              </a:defRPr>
            </a:lvl1pPr>
          </a:lstStyle>
          <a:p>
            <a:pPr marL="0" lvl="0" indent="0">
              <a:spcBef>
                <a:spcPts val="1000"/>
              </a:spcBef>
              <a:buFont typeface="Arial" panose="020B0604020202020204" pitchFamily="34" charset="0"/>
            </a:pPr>
            <a:r>
              <a:rPr lang="en-US" dirty="0"/>
              <a:t>Click to edit Master title style</a:t>
            </a:r>
          </a:p>
        </p:txBody>
      </p:sp>
      <p:sp>
        <p:nvSpPr>
          <p:cNvPr id="6" name="Footer Placeholder 3">
            <a:extLst>
              <a:ext uri="{FF2B5EF4-FFF2-40B4-BE49-F238E27FC236}">
                <a16:creationId xmlns:a16="http://schemas.microsoft.com/office/drawing/2014/main" id="{FD211133-B8C3-6257-CE7E-87E3904E51A6}"/>
              </a:ext>
            </a:extLst>
          </p:cNvPr>
          <p:cNvSpPr>
            <a:spLocks noGrp="1"/>
          </p:cNvSpPr>
          <p:nvPr>
            <p:ph type="ftr" sz="quarter" idx="11"/>
          </p:nvPr>
        </p:nvSpPr>
        <p:spPr>
          <a:xfrm>
            <a:off x="648335" y="6482651"/>
            <a:ext cx="5745379" cy="236884"/>
          </a:xfrm>
          <a:prstGeom prst="rect">
            <a:avLst/>
          </a:prstGeom>
        </p:spPr>
        <p:txBody>
          <a:bodyPr/>
          <a:lstStyle>
            <a:lvl1pPr>
              <a:defRPr sz="1000">
                <a:solidFill>
                  <a:schemeClr val="bg1">
                    <a:lumMod val="50000"/>
                  </a:schemeClr>
                </a:solidFill>
              </a:defRPr>
            </a:lvl1pPr>
          </a:lstStyle>
          <a:p>
            <a:r>
              <a:rPr lang="en-US"/>
              <a:t>Copyright © 2025, AVIONIC - Digital Learning for Green Air Transport and Logistics</a:t>
            </a:r>
            <a:endParaRPr lang="en-US" dirty="0"/>
          </a:p>
        </p:txBody>
      </p:sp>
      <p:pic>
        <p:nvPicPr>
          <p:cNvPr id="7" name="Picture 6" descr="A green globe on a black background&#10;&#10;Description automatically generated">
            <a:extLst>
              <a:ext uri="{FF2B5EF4-FFF2-40B4-BE49-F238E27FC236}">
                <a16:creationId xmlns:a16="http://schemas.microsoft.com/office/drawing/2014/main" id="{59F60DD1-569A-7790-22CC-72C17E9EF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8022" y="6322570"/>
            <a:ext cx="547728" cy="592624"/>
          </a:xfrm>
          <a:prstGeom prst="rect">
            <a:avLst/>
          </a:prstGeom>
        </p:spPr>
      </p:pic>
    </p:spTree>
    <p:extLst>
      <p:ext uri="{BB962C8B-B14F-4D97-AF65-F5344CB8AC3E}">
        <p14:creationId xmlns:p14="http://schemas.microsoft.com/office/powerpoint/2010/main" val="93340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Quote — Photo Bkgd">
    <p:bg>
      <p:bgPr>
        <a:solidFill>
          <a:srgbClr val="FFFFF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16BEC5-1D85-DA44-8754-33275123A02D}"/>
              </a:ext>
            </a:extLst>
          </p:cNvPr>
          <p:cNvSpPr>
            <a:spLocks noGrp="1"/>
          </p:cNvSpPr>
          <p:nvPr>
            <p:ph type="pic" sz="quarter" idx="2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solidFill>
            <a:srgbClr val="D39F5D"/>
          </a:solidFill>
        </p:spPr>
        <p:txBody>
          <a:bodyPr wrap="square" anchor="ctr">
            <a:noAutofit/>
          </a:bodyPr>
          <a:lstStyle>
            <a:lvl1pPr marL="0" indent="0" algn="ctr">
              <a:buNone/>
              <a:defRPr lang="en-US" baseline="0">
                <a:solidFill>
                  <a:schemeClr val="bg1"/>
                </a:solidFill>
                <a:latin typeface="Oracle Sans Ultra Light" panose="020B0303020204020204" pitchFamily="34" charset="0"/>
                <a:cs typeface="Oracle Sans Ultra Light" panose="020B0303020204020204" pitchFamily="34" charset="0"/>
              </a:defRPr>
            </a:lvl1pPr>
          </a:lstStyle>
          <a:p>
            <a:r>
              <a:rPr lang="en-US" dirty="0"/>
              <a:t>Click icon to </a:t>
            </a:r>
            <a:br>
              <a:rPr lang="en-US" dirty="0"/>
            </a:br>
            <a:r>
              <a:rPr lang="en-US" dirty="0"/>
              <a:t>insert photo</a:t>
            </a:r>
          </a:p>
          <a:p>
            <a:endParaRPr lang="en-US" dirty="0"/>
          </a:p>
          <a:p>
            <a:endParaRPr lang="en-US" dirty="0"/>
          </a:p>
          <a:p>
            <a:endParaRPr lang="en-US" dirty="0"/>
          </a:p>
          <a:p>
            <a:endParaRPr lang="en-US" dirty="0"/>
          </a:p>
        </p:txBody>
      </p:sp>
      <p:sp>
        <p:nvSpPr>
          <p:cNvPr id="7" name="Text Placeholder 8">
            <a:extLst>
              <a:ext uri="{FF2B5EF4-FFF2-40B4-BE49-F238E27FC236}">
                <a16:creationId xmlns:a16="http://schemas.microsoft.com/office/drawing/2014/main" id="{1FCB5BCC-F1DC-4D19-A7C1-C80FDC3EE166}"/>
              </a:ext>
            </a:extLst>
          </p:cNvPr>
          <p:cNvSpPr>
            <a:spLocks noGrp="1"/>
          </p:cNvSpPr>
          <p:nvPr>
            <p:ph type="body" sz="quarter" idx="14" hasCustomPrompt="1"/>
          </p:nvPr>
        </p:nvSpPr>
        <p:spPr>
          <a:xfrm>
            <a:off x="948587" y="5012495"/>
            <a:ext cx="5633547" cy="261610"/>
          </a:xfrm>
          <a:prstGeom prst="rect">
            <a:avLst/>
          </a:prstGeom>
        </p:spPr>
        <p:txBody>
          <a:bodyPr lIns="0" anchor="t"/>
          <a:lstStyle>
            <a:lvl1pPr marL="0" indent="0">
              <a:lnSpc>
                <a:spcPts val="1400"/>
              </a:lnSpc>
              <a:spcBef>
                <a:spcPts val="0"/>
              </a:spcBef>
              <a:spcAft>
                <a:spcPts val="0"/>
              </a:spcAft>
              <a:buNone/>
              <a:defRPr lang="en-US" sz="1100" b="1" kern="1200" dirty="0" smtClean="0">
                <a:solidFill>
                  <a:schemeClr val="bg1"/>
                </a:solidFill>
                <a:latin typeface="Oracle Sans" panose="020B0503020204020204" pitchFamily="34" charset="0"/>
                <a:ea typeface="+mn-ea"/>
                <a:cs typeface="Oracle Sans" panose="020B0503020204020204" pitchFamily="34" charset="0"/>
              </a:defRPr>
            </a:lvl1pPr>
            <a:lvl2pPr marL="457063" indent="0">
              <a:buNone/>
              <a:defRPr sz="1600" b="0" i="0">
                <a:latin typeface="Oracle Sans Light" panose="020B0403020204020204" pitchFamily="34" charset="0"/>
                <a:cs typeface="Oracle Sans Light" panose="020B0403020204020204" pitchFamily="34" charset="0"/>
              </a:defRPr>
            </a:lvl2pPr>
            <a:lvl3pPr marL="914126" indent="0">
              <a:buNone/>
              <a:defRPr sz="1600" b="0" i="0">
                <a:latin typeface="Oracle Sans Light" panose="020B0403020204020204" pitchFamily="34" charset="0"/>
                <a:cs typeface="Oracle Sans Light" panose="020B0403020204020204" pitchFamily="34" charset="0"/>
              </a:defRPr>
            </a:lvl3pPr>
            <a:lvl4pPr marL="1371189" indent="0">
              <a:buNone/>
              <a:defRPr sz="1600" b="0" i="0">
                <a:latin typeface="Oracle Sans Light" panose="020B0403020204020204" pitchFamily="34" charset="0"/>
                <a:cs typeface="Oracle Sans Light" panose="020B0403020204020204" pitchFamily="34" charset="0"/>
              </a:defRPr>
            </a:lvl4pPr>
            <a:lvl5pPr marL="1828251" indent="0">
              <a:buNone/>
              <a:defRPr sz="1600" b="0" i="0">
                <a:latin typeface="Oracle Sans Light" panose="020B0403020204020204" pitchFamily="34" charset="0"/>
                <a:cs typeface="Oracle Sans Light" panose="020B0403020204020204" pitchFamily="34" charset="0"/>
              </a:defRPr>
            </a:lvl5pPr>
          </a:lstStyle>
          <a:p>
            <a:pPr lvl="0"/>
            <a:r>
              <a:rPr lang="en-US" dirty="0"/>
              <a:t>— Quote Attribution</a:t>
            </a:r>
          </a:p>
        </p:txBody>
      </p:sp>
      <p:sp>
        <p:nvSpPr>
          <p:cNvPr id="15" name="Text Placeholder 4">
            <a:extLst>
              <a:ext uri="{FF2B5EF4-FFF2-40B4-BE49-F238E27FC236}">
                <a16:creationId xmlns:a16="http://schemas.microsoft.com/office/drawing/2014/main" id="{12755112-6C26-4762-B8F5-E158E25CB2F4}"/>
              </a:ext>
            </a:extLst>
          </p:cNvPr>
          <p:cNvSpPr>
            <a:spLocks noGrp="1"/>
          </p:cNvSpPr>
          <p:nvPr>
            <p:ph type="body" sz="quarter" idx="15" hasCustomPrompt="1"/>
          </p:nvPr>
        </p:nvSpPr>
        <p:spPr>
          <a:xfrm>
            <a:off x="650876" y="1246911"/>
            <a:ext cx="5633547" cy="3574473"/>
          </a:xfrm>
        </p:spPr>
        <p:txBody>
          <a:bodyPr lIns="0" anchor="t">
            <a:normAutofit/>
          </a:bodyPr>
          <a:lstStyle>
            <a:lvl1pPr>
              <a:defRPr kumimoji="0" lang="en-US" sz="4399" u="none" strike="noStrike" cap="none" spc="0" normalizeH="0" baseline="0" dirty="0" smtClean="0">
                <a:ln>
                  <a:noFill/>
                </a:ln>
                <a:solidFill>
                  <a:srgbClr val="FFFFFF"/>
                </a:solidFill>
                <a:effectLst/>
                <a:uLnTx/>
                <a:uFillTx/>
                <a:latin typeface="Oracle Sans Ultra Light" panose="020B0303020204020204" pitchFamily="34" charset="0"/>
                <a:ea typeface="Helvetica Neue Light" panose="02000403000000020004" pitchFamily="2" charset="0"/>
                <a:cs typeface="Oracle Sans Ultra Light" panose="020B0303020204020204" pitchFamily="34" charset="0"/>
              </a:defRPr>
            </a:lvl1pPr>
          </a:lstStyle>
          <a:p>
            <a:pPr marL="274238" lvl="0" indent="-274238">
              <a:lnSpc>
                <a:spcPts val="5998"/>
              </a:lnSpc>
              <a:spcAft>
                <a:spcPts val="1000"/>
              </a:spcAft>
            </a:pPr>
            <a:r>
              <a:rPr lang="en-US" dirty="0"/>
              <a:t>“Click to type customer or partner quote surrounded by quotation marks.”</a:t>
            </a:r>
          </a:p>
        </p:txBody>
      </p:sp>
      <p:sp>
        <p:nvSpPr>
          <p:cNvPr id="8" name="Footer Placeholder 3">
            <a:extLst>
              <a:ext uri="{FF2B5EF4-FFF2-40B4-BE49-F238E27FC236}">
                <a16:creationId xmlns:a16="http://schemas.microsoft.com/office/drawing/2014/main" id="{43F75F9D-82B7-9039-AAA1-0940BAE634B5}"/>
              </a:ext>
            </a:extLst>
          </p:cNvPr>
          <p:cNvSpPr>
            <a:spLocks noGrp="1"/>
          </p:cNvSpPr>
          <p:nvPr>
            <p:ph type="ftr" sz="quarter" idx="11"/>
          </p:nvPr>
        </p:nvSpPr>
        <p:spPr>
          <a:xfrm>
            <a:off x="642892" y="6397181"/>
            <a:ext cx="5745379" cy="365125"/>
          </a:xfrm>
          <a:prstGeom prst="rect">
            <a:avLst/>
          </a:prstGeom>
        </p:spPr>
        <p:txBody>
          <a:bodyPr/>
          <a:lstStyle>
            <a:lvl1pPr>
              <a:defRPr sz="1000">
                <a:solidFill>
                  <a:schemeClr val="accent6">
                    <a:lumMod val="20000"/>
                    <a:lumOff val="80000"/>
                  </a:schemeClr>
                </a:solidFill>
                <a:latin typeface="Oracle Sans" panose="020B0503020204020204"/>
              </a:defRPr>
            </a:lvl1pPr>
          </a:lstStyle>
          <a:p>
            <a:r>
              <a:rPr lang="en-US"/>
              <a:t>Copyright © 2025, AVIONIC - Digital Learning for Green Air Transport and Logistics</a:t>
            </a:r>
            <a:endParaRPr lang="en-US" dirty="0"/>
          </a:p>
        </p:txBody>
      </p:sp>
      <p:pic>
        <p:nvPicPr>
          <p:cNvPr id="9" name="Picture 8" descr="A green globe on a black background&#10;&#10;Description automatically generated">
            <a:extLst>
              <a:ext uri="{FF2B5EF4-FFF2-40B4-BE49-F238E27FC236}">
                <a16:creationId xmlns:a16="http://schemas.microsoft.com/office/drawing/2014/main" id="{8A6340C0-3819-8043-5039-797275839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8022" y="6322570"/>
            <a:ext cx="547728" cy="592624"/>
          </a:xfrm>
          <a:prstGeom prst="rect">
            <a:avLst/>
          </a:prstGeom>
        </p:spPr>
      </p:pic>
    </p:spTree>
    <p:extLst>
      <p:ext uri="{BB962C8B-B14F-4D97-AF65-F5344CB8AC3E}">
        <p14:creationId xmlns:p14="http://schemas.microsoft.com/office/powerpoint/2010/main" val="181515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ver — Half Image Light">
    <p:bg>
      <p:bgPr>
        <a:solidFill>
          <a:srgbClr val="FFFFFF"/>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8E437F1-FDF6-447E-AF0F-CA5D8A929C75}"/>
              </a:ext>
            </a:extLst>
          </p:cNvPr>
          <p:cNvGrpSpPr/>
          <p:nvPr userDrawn="1"/>
        </p:nvGrpSpPr>
        <p:grpSpPr>
          <a:xfrm>
            <a:off x="-17918" y="0"/>
            <a:ext cx="144000" cy="6863853"/>
            <a:chOff x="-17918" y="0"/>
            <a:chExt cx="144000" cy="6863853"/>
          </a:xfrm>
        </p:grpSpPr>
        <p:sp>
          <p:nvSpPr>
            <p:cNvPr id="23" name="Rectangle 22">
              <a:extLst>
                <a:ext uri="{FF2B5EF4-FFF2-40B4-BE49-F238E27FC236}">
                  <a16:creationId xmlns:a16="http://schemas.microsoft.com/office/drawing/2014/main" id="{1E39018D-147F-4D7F-91C7-D905A75E9D35}"/>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C98BD6D-0A62-4D5A-81B5-72BC09FC9CC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31" name="Rectangle 30">
            <a:extLst>
              <a:ext uri="{FF2B5EF4-FFF2-40B4-BE49-F238E27FC236}">
                <a16:creationId xmlns:a16="http://schemas.microsoft.com/office/drawing/2014/main" id="{2B76A0FD-2885-47BE-9719-4E787BC3ABF5}"/>
              </a:ext>
            </a:extLst>
          </p:cNvPr>
          <p:cNvSpPr/>
          <p:nvPr userDrawn="1"/>
        </p:nvSpPr>
        <p:spPr>
          <a:xfrm>
            <a:off x="635000" y="3296476"/>
            <a:ext cx="310896" cy="36576"/>
          </a:xfrm>
          <a:prstGeom prst="rect">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latin typeface="Oracle Sans" panose="020B0503020204020204"/>
            </a:endParaRPr>
          </a:p>
        </p:txBody>
      </p:sp>
      <p:sp>
        <p:nvSpPr>
          <p:cNvPr id="32" name="Text Placeholder 19">
            <a:extLst>
              <a:ext uri="{FF2B5EF4-FFF2-40B4-BE49-F238E27FC236}">
                <a16:creationId xmlns:a16="http://schemas.microsoft.com/office/drawing/2014/main" id="{C8FA1B1E-FC43-4F2E-A41B-357F93D34D53}"/>
              </a:ext>
            </a:extLst>
          </p:cNvPr>
          <p:cNvSpPr>
            <a:spLocks noGrp="1"/>
          </p:cNvSpPr>
          <p:nvPr>
            <p:ph type="body" sz="quarter" idx="14" hasCustomPrompt="1"/>
          </p:nvPr>
        </p:nvSpPr>
        <p:spPr>
          <a:xfrm>
            <a:off x="635001" y="3519174"/>
            <a:ext cx="4470400" cy="44606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lang="en-US" sz="2400" b="1" i="0" kern="1200" spc="100" baseline="0" dirty="0">
                <a:solidFill>
                  <a:schemeClr val="tx1"/>
                </a:solidFill>
                <a:latin typeface="Oracle Sans" panose="020B0503020204020204"/>
                <a:ea typeface="Oracle Sans" panose="020B0503020204020204"/>
                <a:cs typeface="Oracle Sans" panose="020B0503020204020204"/>
              </a:defRPr>
            </a:lvl1pPr>
          </a:lstStyle>
          <a:p>
            <a:pPr lvl="0"/>
            <a:r>
              <a:rPr lang="en-US" dirty="0"/>
              <a:t>Presentation Title</a:t>
            </a:r>
          </a:p>
        </p:txBody>
      </p:sp>
      <p:sp>
        <p:nvSpPr>
          <p:cNvPr id="33" name="Text Placeholder 19">
            <a:extLst>
              <a:ext uri="{FF2B5EF4-FFF2-40B4-BE49-F238E27FC236}">
                <a16:creationId xmlns:a16="http://schemas.microsoft.com/office/drawing/2014/main" id="{84C7C4BC-D23A-41A3-AF68-AF904AC105A3}"/>
              </a:ext>
            </a:extLst>
          </p:cNvPr>
          <p:cNvSpPr>
            <a:spLocks noGrp="1"/>
          </p:cNvSpPr>
          <p:nvPr>
            <p:ph type="body" sz="quarter" idx="17" hasCustomPrompt="1"/>
          </p:nvPr>
        </p:nvSpPr>
        <p:spPr>
          <a:xfrm>
            <a:off x="635001" y="5240421"/>
            <a:ext cx="4470400" cy="35560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Tx/>
              <a:buSzTx/>
              <a:buFontTx/>
              <a:buNone/>
              <a:tabLst/>
              <a:defRPr lang="en-US" sz="900" b="0" i="0" kern="1200" spc="300" baseline="0" dirty="0">
                <a:solidFill>
                  <a:schemeClr val="tx1"/>
                </a:solidFill>
                <a:latin typeface="Oracle Sans" panose="020B0503020204020204"/>
                <a:ea typeface="Oracle Sans" panose="020B0503020204020204"/>
                <a:cs typeface="Oracle Sans" panose="020B0503020204020204"/>
              </a:defRPr>
            </a:lvl1pPr>
          </a:lstStyle>
          <a:p>
            <a:pPr lvl="0"/>
            <a:r>
              <a:rPr lang="en-US" dirty="0"/>
              <a:t>Mon DD, YYYY</a:t>
            </a:r>
          </a:p>
        </p:txBody>
      </p:sp>
      <p:sp>
        <p:nvSpPr>
          <p:cNvPr id="34" name="Text Placeholder 19">
            <a:extLst>
              <a:ext uri="{FF2B5EF4-FFF2-40B4-BE49-F238E27FC236}">
                <a16:creationId xmlns:a16="http://schemas.microsoft.com/office/drawing/2014/main" id="{B4F2030C-9E82-4DD7-84F1-6C7C9DA71D99}"/>
              </a:ext>
            </a:extLst>
          </p:cNvPr>
          <p:cNvSpPr>
            <a:spLocks noGrp="1"/>
          </p:cNvSpPr>
          <p:nvPr>
            <p:ph type="body" sz="quarter" idx="18" hasCustomPrompt="1"/>
          </p:nvPr>
        </p:nvSpPr>
        <p:spPr>
          <a:xfrm>
            <a:off x="635001" y="4939117"/>
            <a:ext cx="4470400" cy="301304"/>
          </a:xfrm>
          <a:prstGeom prst="rect">
            <a:avLst/>
          </a:prstGeom>
        </p:spPr>
        <p:txBody>
          <a:bodyPr lIns="0" anchor="ctr"/>
          <a:lstStyle>
            <a:lvl1pPr marL="0" marR="0" indent="0" algn="l" defTabSz="914400" rtl="0" eaLnBrk="1" fontAlgn="auto" latinLnBrk="0" hangingPunct="1">
              <a:lnSpc>
                <a:spcPct val="100000"/>
              </a:lnSpc>
              <a:spcBef>
                <a:spcPts val="0"/>
              </a:spcBef>
              <a:spcAft>
                <a:spcPts val="0"/>
              </a:spcAft>
              <a:buClrTx/>
              <a:buSzTx/>
              <a:buFontTx/>
              <a:buNone/>
              <a:tabLst/>
              <a:defRPr lang="en-US" sz="1000" b="0" i="0" kern="1200" spc="300" baseline="0" dirty="0">
                <a:solidFill>
                  <a:schemeClr val="tx1"/>
                </a:solidFill>
                <a:latin typeface="Oracle Sans" panose="020B0503020204020204"/>
                <a:ea typeface="Oracle Sans" panose="020B0503020204020204"/>
                <a:cs typeface="Oracle Sans" panose="020B0503020204020204"/>
              </a:defRPr>
            </a:lvl1pPr>
          </a:lstStyle>
          <a:p>
            <a:pPr lvl="0"/>
            <a:r>
              <a:rPr lang="en-US" dirty="0"/>
              <a:t>PRESENTER NAME</a:t>
            </a:r>
          </a:p>
        </p:txBody>
      </p:sp>
      <p:sp>
        <p:nvSpPr>
          <p:cNvPr id="35" name="Text Placeholder 19">
            <a:extLst>
              <a:ext uri="{FF2B5EF4-FFF2-40B4-BE49-F238E27FC236}">
                <a16:creationId xmlns:a16="http://schemas.microsoft.com/office/drawing/2014/main" id="{6FBADBD8-44F2-418B-B5AA-13A24AE3E8D3}"/>
              </a:ext>
            </a:extLst>
          </p:cNvPr>
          <p:cNvSpPr>
            <a:spLocks noGrp="1"/>
          </p:cNvSpPr>
          <p:nvPr>
            <p:ph type="body" sz="quarter" idx="19" hasCustomPrompt="1"/>
          </p:nvPr>
        </p:nvSpPr>
        <p:spPr>
          <a:xfrm>
            <a:off x="635001" y="4064603"/>
            <a:ext cx="4470400" cy="44606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lang="en-US" sz="1400" b="0" i="0" kern="1200" spc="100" baseline="0" dirty="0">
                <a:solidFill>
                  <a:schemeClr val="tx1"/>
                </a:solidFill>
                <a:latin typeface="Oracle Sans" panose="020B0503020204020204"/>
                <a:ea typeface="Oracle Sans" panose="020B0503020204020204"/>
                <a:cs typeface="Oracle Sans" panose="020B0503020204020204"/>
              </a:defRPr>
            </a:lvl1pPr>
          </a:lstStyle>
          <a:p>
            <a:pPr lvl="0"/>
            <a:r>
              <a:rPr lang="en-US" dirty="0"/>
              <a:t>Subtitle (if needed)</a:t>
            </a:r>
          </a:p>
        </p:txBody>
      </p:sp>
      <p:sp>
        <p:nvSpPr>
          <p:cNvPr id="13" name="Picture Placeholder 12">
            <a:extLst>
              <a:ext uri="{FF2B5EF4-FFF2-40B4-BE49-F238E27FC236}">
                <a16:creationId xmlns:a16="http://schemas.microsoft.com/office/drawing/2014/main" id="{8D5B316E-76BF-FC46-8BFC-41D2658FC3F2}"/>
              </a:ext>
            </a:extLst>
          </p:cNvPr>
          <p:cNvSpPr>
            <a:spLocks noGrp="1"/>
          </p:cNvSpPr>
          <p:nvPr>
            <p:ph type="pic" sz="quarter" idx="20" hasCustomPrompt="1"/>
          </p:nvPr>
        </p:nvSpPr>
        <p:spPr>
          <a:xfrm>
            <a:off x="6007416" y="0"/>
            <a:ext cx="6184584" cy="6858000"/>
          </a:xfrm>
          <a:custGeom>
            <a:avLst/>
            <a:gdLst>
              <a:gd name="connsiteX0" fmla="*/ 0 w 6184584"/>
              <a:gd name="connsiteY0" fmla="*/ 0 h 6858000"/>
              <a:gd name="connsiteX1" fmla="*/ 6184584 w 6184584"/>
              <a:gd name="connsiteY1" fmla="*/ 0 h 6858000"/>
              <a:gd name="connsiteX2" fmla="*/ 6184584 w 6184584"/>
              <a:gd name="connsiteY2" fmla="*/ 6858000 h 6858000"/>
              <a:gd name="connsiteX3" fmla="*/ 5678616 w 6184584"/>
              <a:gd name="connsiteY3" fmla="*/ 6858000 h 6858000"/>
              <a:gd name="connsiteX4" fmla="*/ 5678616 w 6184584"/>
              <a:gd name="connsiteY4" fmla="*/ 6355080 h 6858000"/>
              <a:gd name="connsiteX5" fmla="*/ 5175696 w 6184584"/>
              <a:gd name="connsiteY5" fmla="*/ 6355080 h 6858000"/>
              <a:gd name="connsiteX6" fmla="*/ 5175696 w 6184584"/>
              <a:gd name="connsiteY6" fmla="*/ 6858000 h 6858000"/>
              <a:gd name="connsiteX7" fmla="*/ 0 w 61845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4584" h="6858000">
                <a:moveTo>
                  <a:pt x="0" y="0"/>
                </a:moveTo>
                <a:lnTo>
                  <a:pt x="6184584" y="0"/>
                </a:lnTo>
                <a:lnTo>
                  <a:pt x="6184584" y="6858000"/>
                </a:lnTo>
                <a:lnTo>
                  <a:pt x="5678616" y="6858000"/>
                </a:lnTo>
                <a:lnTo>
                  <a:pt x="5678616" y="6355080"/>
                </a:lnTo>
                <a:lnTo>
                  <a:pt x="5175696" y="6355080"/>
                </a:lnTo>
                <a:lnTo>
                  <a:pt x="5175696" y="6858000"/>
                </a:lnTo>
                <a:lnTo>
                  <a:pt x="0" y="6858000"/>
                </a:lnTo>
                <a:close/>
              </a:path>
            </a:pathLst>
          </a:custGeom>
          <a:solidFill>
            <a:srgbClr val="D39F5D"/>
          </a:solidFill>
        </p:spPr>
        <p:txBody>
          <a:bodyPr wrap="square" anchor="ctr">
            <a:noAutofit/>
          </a:bodyPr>
          <a:lstStyle>
            <a:lvl1pPr marL="0" indent="0" algn="ctr">
              <a:buNone/>
              <a:defRPr lang="en-US" baseline="0">
                <a:solidFill>
                  <a:schemeClr val="bg1"/>
                </a:solidFill>
                <a:latin typeface="Oracle Sans Ultra Light" panose="020B0303020204020204" pitchFamily="34" charset="0"/>
                <a:cs typeface="Oracle Sans Ultra Light" panose="020B0303020204020204" pitchFamily="34" charset="0"/>
              </a:defRPr>
            </a:lvl1pPr>
          </a:lstStyle>
          <a:p>
            <a:r>
              <a:rPr lang="en-US" dirty="0"/>
              <a:t>Click icon to insert photo</a:t>
            </a:r>
          </a:p>
          <a:p>
            <a:endParaRPr lang="en-US" dirty="0"/>
          </a:p>
          <a:p>
            <a:endParaRPr lang="en-US" dirty="0"/>
          </a:p>
          <a:p>
            <a:endParaRPr lang="en-US" dirty="0"/>
          </a:p>
          <a:p>
            <a:endParaRPr lang="en-US" dirty="0"/>
          </a:p>
        </p:txBody>
      </p:sp>
      <p:pic>
        <p:nvPicPr>
          <p:cNvPr id="5" name="Picture 4" descr="A green globe on a black background&#10;&#10;Description automatically generated">
            <a:extLst>
              <a:ext uri="{FF2B5EF4-FFF2-40B4-BE49-F238E27FC236}">
                <a16:creationId xmlns:a16="http://schemas.microsoft.com/office/drawing/2014/main" id="{E8ED83F1-9806-EC71-C763-DD8AAEB656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8022" y="6322570"/>
            <a:ext cx="547728" cy="592624"/>
          </a:xfrm>
          <a:prstGeom prst="rect">
            <a:avLst/>
          </a:prstGeom>
        </p:spPr>
      </p:pic>
    </p:spTree>
    <p:extLst>
      <p:ext uri="{BB962C8B-B14F-4D97-AF65-F5344CB8AC3E}">
        <p14:creationId xmlns:p14="http://schemas.microsoft.com/office/powerpoint/2010/main" val="18460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 Half Image Light">
    <p:bg>
      <p:bgPr>
        <a:solidFill>
          <a:srgbClr val="FFFFFF"/>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8E437F1-FDF6-447E-AF0F-CA5D8A929C75}"/>
              </a:ext>
            </a:extLst>
          </p:cNvPr>
          <p:cNvGrpSpPr/>
          <p:nvPr userDrawn="1"/>
        </p:nvGrpSpPr>
        <p:grpSpPr>
          <a:xfrm>
            <a:off x="-17918" y="0"/>
            <a:ext cx="144000" cy="6863853"/>
            <a:chOff x="-17918" y="0"/>
            <a:chExt cx="144000" cy="6863853"/>
          </a:xfrm>
        </p:grpSpPr>
        <p:sp>
          <p:nvSpPr>
            <p:cNvPr id="23" name="Rectangle 22">
              <a:extLst>
                <a:ext uri="{FF2B5EF4-FFF2-40B4-BE49-F238E27FC236}">
                  <a16:creationId xmlns:a16="http://schemas.microsoft.com/office/drawing/2014/main" id="{1E39018D-147F-4D7F-91C7-D905A75E9D35}"/>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C98BD6D-0A62-4D5A-81B5-72BC09FC9CC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 name="Title 4">
            <a:extLst>
              <a:ext uri="{FF2B5EF4-FFF2-40B4-BE49-F238E27FC236}">
                <a16:creationId xmlns:a16="http://schemas.microsoft.com/office/drawing/2014/main" id="{8F2FEDA4-8452-BBB1-5943-040CF861A3B8}"/>
              </a:ext>
            </a:extLst>
          </p:cNvPr>
          <p:cNvSpPr>
            <a:spLocks noGrp="1"/>
          </p:cNvSpPr>
          <p:nvPr>
            <p:ph type="title" hasCustomPrompt="1"/>
          </p:nvPr>
        </p:nvSpPr>
        <p:spPr>
          <a:xfrm>
            <a:off x="642892" y="252422"/>
            <a:ext cx="5000019" cy="822960"/>
          </a:xfrm>
        </p:spPr>
        <p:txBody>
          <a:bodyPr/>
          <a:lstStyle>
            <a:lvl1pPr>
              <a:defRPr/>
            </a:lvl1pPr>
          </a:lstStyle>
          <a:p>
            <a:r>
              <a:rPr lang="en-US" dirty="0"/>
              <a:t>Title</a:t>
            </a:r>
          </a:p>
        </p:txBody>
      </p:sp>
      <p:pic>
        <p:nvPicPr>
          <p:cNvPr id="3" name="Picture 2" descr="A logo with a globe and plane&#10;&#10;Description automatically generated">
            <a:extLst>
              <a:ext uri="{FF2B5EF4-FFF2-40B4-BE49-F238E27FC236}">
                <a16:creationId xmlns:a16="http://schemas.microsoft.com/office/drawing/2014/main" id="{88EFB1EB-7CBB-8B31-3728-A5C1576F2E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8763" y="6262606"/>
            <a:ext cx="1428949" cy="581106"/>
          </a:xfrm>
          <a:prstGeom prst="rect">
            <a:avLst/>
          </a:prstGeom>
        </p:spPr>
      </p:pic>
    </p:spTree>
    <p:extLst>
      <p:ext uri="{BB962C8B-B14F-4D97-AF65-F5344CB8AC3E}">
        <p14:creationId xmlns:p14="http://schemas.microsoft.com/office/powerpoint/2010/main" val="310196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ight Rail Green">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357B34-A3E4-453B-956E-88BFA5136A41}"/>
              </a:ext>
            </a:extLst>
          </p:cNvPr>
          <p:cNvSpPr/>
          <p:nvPr userDrawn="1"/>
        </p:nvSpPr>
        <p:spPr>
          <a:xfrm>
            <a:off x="8115299" y="0"/>
            <a:ext cx="407670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2">
            <a:extLst>
              <a:ext uri="{FF2B5EF4-FFF2-40B4-BE49-F238E27FC236}">
                <a16:creationId xmlns:a16="http://schemas.microsoft.com/office/drawing/2014/main" id="{BB7C2B6A-9AE6-4381-9428-5CABF7EA623C}"/>
              </a:ext>
            </a:extLst>
          </p:cNvPr>
          <p:cNvSpPr>
            <a:spLocks noGrp="1"/>
          </p:cNvSpPr>
          <p:nvPr>
            <p:ph sz="quarter" idx="19"/>
          </p:nvPr>
        </p:nvSpPr>
        <p:spPr>
          <a:xfrm>
            <a:off x="650876" y="1590557"/>
            <a:ext cx="7186446" cy="3977223"/>
          </a:xfrm>
        </p:spPr>
        <p:txBody>
          <a:bodyPr/>
          <a:lstStyle>
            <a:lvl1pPr>
              <a:defRPr sz="14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E5D7B8FD-E766-4750-87FF-58FBE5EC7FE9}"/>
              </a:ext>
            </a:extLst>
          </p:cNvPr>
          <p:cNvSpPr>
            <a:spLocks noGrp="1"/>
          </p:cNvSpPr>
          <p:nvPr>
            <p:ph type="body" sz="quarter" idx="13" hasCustomPrompt="1"/>
          </p:nvPr>
        </p:nvSpPr>
        <p:spPr>
          <a:xfrm>
            <a:off x="646055" y="826855"/>
            <a:ext cx="7186446" cy="283801"/>
          </a:xfrm>
          <a:prstGeom prst="rect">
            <a:avLst/>
          </a:prstGeom>
        </p:spPr>
        <p:txBody>
          <a:bodyPr lIns="0" anchor="b"/>
          <a:lstStyle>
            <a:lvl1pPr marL="0" indent="0">
              <a:lnSpc>
                <a:spcPts val="2200"/>
              </a:lnSpc>
              <a:buNone/>
              <a:defRPr sz="1600" b="0" i="0">
                <a:solidFill>
                  <a:schemeClr val="tx1">
                    <a:lumMod val="50000"/>
                  </a:schemeClr>
                </a:solidFill>
                <a:latin typeface="Oracle Sans Light" panose="020B0403020204020204" pitchFamily="34" charset="0"/>
                <a:cs typeface="Oracle Sans Light" panose="020B0403020204020204" pitchFamily="34" charset="0"/>
              </a:defRPr>
            </a:lvl1pPr>
            <a:lvl2pPr marL="457200" indent="0">
              <a:buNone/>
              <a:defRPr sz="1600" b="0" i="0">
                <a:latin typeface="Oracle Sans Light" panose="020B0403020204020204" pitchFamily="34" charset="0"/>
                <a:cs typeface="Oracle Sans Light" panose="020B0403020204020204" pitchFamily="34" charset="0"/>
              </a:defRPr>
            </a:lvl2pPr>
            <a:lvl3pPr marL="914400" indent="0">
              <a:buNone/>
              <a:defRPr sz="1600" b="0" i="0">
                <a:latin typeface="Oracle Sans Light" panose="020B0403020204020204" pitchFamily="34" charset="0"/>
                <a:cs typeface="Oracle Sans Light" panose="020B0403020204020204" pitchFamily="34" charset="0"/>
              </a:defRPr>
            </a:lvl3pPr>
            <a:lvl4pPr marL="1371600" indent="0">
              <a:buNone/>
              <a:defRPr sz="1600" b="0" i="0">
                <a:latin typeface="Oracle Sans Light" panose="020B0403020204020204" pitchFamily="34" charset="0"/>
                <a:cs typeface="Oracle Sans Light" panose="020B0403020204020204" pitchFamily="34" charset="0"/>
              </a:defRPr>
            </a:lvl4pPr>
            <a:lvl5pPr marL="1828800" indent="0">
              <a:buNone/>
              <a:defRPr sz="1600" b="0" i="0">
                <a:latin typeface="Oracle Sans Light" panose="020B0403020204020204" pitchFamily="34" charset="0"/>
                <a:cs typeface="Oracle Sans Light" panose="020B0403020204020204" pitchFamily="34" charset="0"/>
              </a:defRPr>
            </a:lvl5pPr>
          </a:lstStyle>
          <a:p>
            <a:pPr lvl="0"/>
            <a:r>
              <a:rPr lang="en-US" dirty="0"/>
              <a:t>Click to edit Subhead</a:t>
            </a:r>
          </a:p>
        </p:txBody>
      </p:sp>
      <p:sp>
        <p:nvSpPr>
          <p:cNvPr id="10" name="Title">
            <a:extLst>
              <a:ext uri="{FF2B5EF4-FFF2-40B4-BE49-F238E27FC236}">
                <a16:creationId xmlns:a16="http://schemas.microsoft.com/office/drawing/2014/main" id="{47AD3012-49D7-447C-BDA5-1495B08801A3}"/>
              </a:ext>
            </a:extLst>
          </p:cNvPr>
          <p:cNvSpPr>
            <a:spLocks noGrp="1"/>
          </p:cNvSpPr>
          <p:nvPr>
            <p:ph type="title"/>
          </p:nvPr>
        </p:nvSpPr>
        <p:spPr>
          <a:xfrm>
            <a:off x="648335" y="375349"/>
            <a:ext cx="7186446" cy="451507"/>
          </a:xfrm>
          <a:prstGeom prst="rect">
            <a:avLst/>
          </a:prstGeom>
        </p:spPr>
        <p:txBody>
          <a:bodyPr vert="horz" lIns="0" tIns="0" rIns="0" bIns="0" rtlCol="0" anchor="b">
            <a:noAutofit/>
          </a:bodyPr>
          <a:lstStyle>
            <a:lvl1pPr>
              <a:defRPr sz="3200">
                <a:latin typeface="Oracle Sans" panose="020B0503020204020204"/>
              </a:defRPr>
            </a:lvl1pPr>
          </a:lstStyle>
          <a:p>
            <a:pPr marL="0" lvl="0" indent="0">
              <a:spcBef>
                <a:spcPts val="1000"/>
              </a:spcBef>
              <a:buFont typeface="Arial" panose="020B0604020202020204" pitchFamily="34" charset="0"/>
            </a:pPr>
            <a:r>
              <a:rPr lang="en-US" dirty="0"/>
              <a:t>Click to edit Master title style</a:t>
            </a:r>
          </a:p>
        </p:txBody>
      </p:sp>
      <p:pic>
        <p:nvPicPr>
          <p:cNvPr id="2" name="Picture 1" descr="A logo with a globe and plane&#10;&#10;Description automatically generated">
            <a:extLst>
              <a:ext uri="{FF2B5EF4-FFF2-40B4-BE49-F238E27FC236}">
                <a16:creationId xmlns:a16="http://schemas.microsoft.com/office/drawing/2014/main" id="{DBDCC67E-789E-D940-55B9-024CBBB2E1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63" y="6262606"/>
            <a:ext cx="1428949" cy="581106"/>
          </a:xfrm>
          <a:prstGeom prst="rect">
            <a:avLst/>
          </a:prstGeom>
        </p:spPr>
      </p:pic>
      <p:sp>
        <p:nvSpPr>
          <p:cNvPr id="6" name="Footer Placeholder 3">
            <a:extLst>
              <a:ext uri="{FF2B5EF4-FFF2-40B4-BE49-F238E27FC236}">
                <a16:creationId xmlns:a16="http://schemas.microsoft.com/office/drawing/2014/main" id="{BB20F8A3-3C10-D07C-23AE-19ABB52675D7}"/>
              </a:ext>
            </a:extLst>
          </p:cNvPr>
          <p:cNvSpPr>
            <a:spLocks noGrp="1"/>
          </p:cNvSpPr>
          <p:nvPr>
            <p:ph type="ftr" sz="quarter" idx="11"/>
          </p:nvPr>
        </p:nvSpPr>
        <p:spPr>
          <a:xfrm>
            <a:off x="642892" y="6478505"/>
            <a:ext cx="5745379" cy="283801"/>
          </a:xfrm>
          <a:prstGeom prst="rect">
            <a:avLst/>
          </a:prstGeom>
        </p:spPr>
        <p:txBody>
          <a:bodyPr/>
          <a:lstStyle>
            <a:lvl1pPr>
              <a:defRPr sz="1000">
                <a:solidFill>
                  <a:schemeClr val="bg1">
                    <a:lumMod val="50000"/>
                  </a:schemeClr>
                </a:solidFill>
                <a:latin typeface="Oracle Sans" panose="020B0503020204020204"/>
              </a:defRPr>
            </a:lvl1pPr>
          </a:lstStyle>
          <a:p>
            <a:r>
              <a:rPr lang="en-US"/>
              <a:t>Copyright © 2025, AVIONIC - Digital Learning for Green Air Transport and Logistics</a:t>
            </a:r>
            <a:endParaRPr lang="en-US" dirty="0"/>
          </a:p>
        </p:txBody>
      </p:sp>
    </p:spTree>
    <p:extLst>
      <p:ext uri="{BB962C8B-B14F-4D97-AF65-F5344CB8AC3E}">
        <p14:creationId xmlns:p14="http://schemas.microsoft.com/office/powerpoint/2010/main" val="107023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74AC7-705C-EAE0-6DF9-9040E5BD4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4988D-50D8-46D3-4AB9-0E11CBCE0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12657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1" r:id="rId3"/>
    <p:sldLayoutId id="2147483664" r:id="rId4"/>
    <p:sldLayoutId id="2147483665" r:id="rId5"/>
    <p:sldLayoutId id="2147483666" r:id="rId6"/>
    <p:sldLayoutId id="2147483671" r:id="rId7"/>
    <p:sldLayoutId id="2147483670" r:id="rId8"/>
  </p:sldLayoutIdLst>
  <p:txStyles>
    <p:titleStyle>
      <a:lvl1pPr algn="l" defTabSz="914400" rtl="0" eaLnBrk="1" latinLnBrk="0" hangingPunct="1">
        <a:lnSpc>
          <a:spcPct val="90000"/>
        </a:lnSpc>
        <a:spcBef>
          <a:spcPct val="0"/>
        </a:spcBef>
        <a:buNone/>
        <a:defRPr sz="3200" kern="1200">
          <a:solidFill>
            <a:schemeClr val="tx1"/>
          </a:solidFill>
          <a:latin typeface="Oracle Sans" panose="020B0503020204020204"/>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Oracle Sans" panose="020B05030202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racle Sans" panose="020B05030202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racle Sans" panose="020B05030202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racle Sans" panose="020B05030202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racle Sans" panose="020B05030202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n airplane in a warehouse&#10;&#10;Description automatically generated with low confidence">
            <a:extLst>
              <a:ext uri="{FF2B5EF4-FFF2-40B4-BE49-F238E27FC236}">
                <a16:creationId xmlns:a16="http://schemas.microsoft.com/office/drawing/2014/main" id="{67F4188E-3358-48E0-8AAF-A1756B4F502F}"/>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val="0"/>
              </a:ext>
            </a:extLst>
          </a:blip>
          <a:srcRect/>
          <a:stretch>
            <a:fillRect/>
          </a:stretch>
        </p:blipFill>
        <p:spPr/>
      </p:pic>
      <p:sp>
        <p:nvSpPr>
          <p:cNvPr id="20" name="Freeform 10">
            <a:extLst>
              <a:ext uri="{FF2B5EF4-FFF2-40B4-BE49-F238E27FC236}">
                <a16:creationId xmlns:a16="http://schemas.microsoft.com/office/drawing/2014/main" id="{E70878B3-EB7E-4D5E-918D-42225CB03F5E}"/>
              </a:ext>
            </a:extLst>
          </p:cNvPr>
          <p:cNvSpPr/>
          <p:nvPr/>
        </p:nvSpPr>
        <p:spPr>
          <a:xfrm>
            <a:off x="-20199"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gradFill>
            <a:gsLst>
              <a:gs pos="0">
                <a:srgbClr val="272421">
                  <a:alpha val="62000"/>
                </a:srgbClr>
              </a:gs>
              <a:gs pos="64000">
                <a:schemeClr val="tx1">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en-US" b="1" dirty="0">
              <a:solidFill>
                <a:schemeClr val="bg1"/>
              </a:solidFill>
              <a:latin typeface="Arial" panose="020B0604020202020204" pitchFamily="34" charset="0"/>
            </a:endParaRPr>
          </a:p>
        </p:txBody>
      </p:sp>
      <p:grpSp>
        <p:nvGrpSpPr>
          <p:cNvPr id="21" name="Group 20">
            <a:extLst>
              <a:ext uri="{FF2B5EF4-FFF2-40B4-BE49-F238E27FC236}">
                <a16:creationId xmlns:a16="http://schemas.microsoft.com/office/drawing/2014/main" id="{8A6E8B39-6EA0-44C0-8ECF-02E5B0741ACF}"/>
              </a:ext>
            </a:extLst>
          </p:cNvPr>
          <p:cNvGrpSpPr/>
          <p:nvPr/>
        </p:nvGrpSpPr>
        <p:grpSpPr>
          <a:xfrm>
            <a:off x="-17918" y="0"/>
            <a:ext cx="144000" cy="6863853"/>
            <a:chOff x="-17918" y="0"/>
            <a:chExt cx="144000" cy="6863853"/>
          </a:xfrm>
        </p:grpSpPr>
        <p:sp>
          <p:nvSpPr>
            <p:cNvPr id="22" name="Rectangle 21">
              <a:extLst>
                <a:ext uri="{FF2B5EF4-FFF2-40B4-BE49-F238E27FC236}">
                  <a16:creationId xmlns:a16="http://schemas.microsoft.com/office/drawing/2014/main" id="{742CFBE3-BFCE-462A-AE93-A1C20CC87495}"/>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0FC4CC1-4BF1-4B75-96B6-5ACDB42DF37E}"/>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 name="Freeform 10">
            <a:extLst>
              <a:ext uri="{FF2B5EF4-FFF2-40B4-BE49-F238E27FC236}">
                <a16:creationId xmlns:a16="http://schemas.microsoft.com/office/drawing/2014/main" id="{2DF12F52-B067-4B07-A7D3-7255491B588D}"/>
              </a:ext>
            </a:extLst>
          </p:cNvPr>
          <p:cNvSpPr/>
          <p:nvPr/>
        </p:nvSpPr>
        <p:spPr>
          <a:xfrm>
            <a:off x="123802" y="0"/>
            <a:ext cx="1204799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gradFill>
            <a:gsLst>
              <a:gs pos="0">
                <a:srgbClr val="000000">
                  <a:alpha val="92000"/>
                </a:srgbClr>
              </a:gs>
              <a:gs pos="64000">
                <a:srgbClr val="000000">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D0D19890-9EF5-4B72-9A7A-7E9CE72684F1}"/>
              </a:ext>
            </a:extLst>
          </p:cNvPr>
          <p:cNvSpPr/>
          <p:nvPr/>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sp>
        <p:nvSpPr>
          <p:cNvPr id="3" name="Text Placeholder 2">
            <a:extLst>
              <a:ext uri="{FF2B5EF4-FFF2-40B4-BE49-F238E27FC236}">
                <a16:creationId xmlns:a16="http://schemas.microsoft.com/office/drawing/2014/main" id="{BDADDF93-059B-034F-A865-733A0D0224C1}"/>
              </a:ext>
            </a:extLst>
          </p:cNvPr>
          <p:cNvSpPr>
            <a:spLocks noGrp="1"/>
          </p:cNvSpPr>
          <p:nvPr>
            <p:ph type="body" sz="quarter" idx="17"/>
          </p:nvPr>
        </p:nvSpPr>
        <p:spPr>
          <a:xfrm>
            <a:off x="439711" y="1500808"/>
            <a:ext cx="11767929" cy="4939747"/>
          </a:xfrm>
        </p:spPr>
        <p:txBody>
          <a:bodyPr>
            <a:normAutofit fontScale="92500" lnSpcReduction="10000"/>
          </a:bodyPr>
          <a:lstStyle/>
          <a:p>
            <a:r>
              <a:rPr lang="en-US" sz="7700" dirty="0"/>
              <a:t>AVIONIC Learn Platform</a:t>
            </a:r>
          </a:p>
          <a:p>
            <a:endParaRPr lang="en-US" altLang="en-US" b="1" dirty="0">
              <a:solidFill>
                <a:schemeClr val="bg1"/>
              </a:solidFill>
              <a:latin typeface="Arial" panose="020B0604020202020204" pitchFamily="34" charset="0"/>
            </a:endParaRPr>
          </a:p>
          <a:p>
            <a:endParaRPr lang="en-US" altLang="en-US" dirty="0">
              <a:latin typeface="Arial" panose="020B0604020202020204" pitchFamily="34" charset="0"/>
            </a:endParaRPr>
          </a:p>
          <a:p>
            <a:endParaRPr lang="en-US" altLang="en-US" b="1" dirty="0">
              <a:solidFill>
                <a:schemeClr val="bg1"/>
              </a:solidFill>
              <a:latin typeface="Arial" panose="020B0604020202020204" pitchFamily="34" charset="0"/>
            </a:endParaRPr>
          </a:p>
          <a:p>
            <a:endParaRPr lang="en-US" altLang="en-US" b="1" dirty="0">
              <a:solidFill>
                <a:schemeClr val="bg1"/>
              </a:solidFill>
              <a:latin typeface="Arial" panose="020B0604020202020204" pitchFamily="34" charset="0"/>
            </a:endParaRPr>
          </a:p>
          <a:p>
            <a:r>
              <a:rPr lang="en-US" alt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Future-Proofing Aviation Education: Innovative Curriculum and Digital Tools</a:t>
            </a:r>
          </a:p>
          <a:p>
            <a:r>
              <a:rPr lang="en-US" altLang="en-US" sz="1900" b="0" dirty="0">
                <a:latin typeface="Open Sans" panose="020B0606030504020204" pitchFamily="34" charset="0"/>
                <a:ea typeface="Open Sans" panose="020B0606030504020204" pitchFamily="34" charset="0"/>
                <a:cs typeface="Open Sans" panose="020B0606030504020204" pitchFamily="34" charset="0"/>
              </a:rPr>
              <a:t>Ana Simona PRICA, UNESCO Chair Engineering for Society - AVIONIC Researcher</a:t>
            </a:r>
          </a:p>
          <a:p>
            <a:r>
              <a:rPr lang="en-US" altLang="en-US" sz="1900" b="0" dirty="0">
                <a:solidFill>
                  <a:schemeClr val="bg1"/>
                </a:solidFill>
                <a:latin typeface="Open Sans" panose="020B0606030504020204" pitchFamily="34" charset="0"/>
                <a:ea typeface="Open Sans" panose="020B0606030504020204" pitchFamily="34" charset="0"/>
                <a:cs typeface="Open Sans" panose="020B0606030504020204" pitchFamily="34" charset="0"/>
              </a:rPr>
              <a:t>Daniel CRUCEANU,</a:t>
            </a:r>
            <a:r>
              <a:rPr lang="en-US" altLang="en-US" sz="1900" b="0" dirty="0">
                <a:latin typeface="Open Sans" panose="020B0606030504020204" pitchFamily="34" charset="0"/>
                <a:ea typeface="Open Sans" panose="020B0606030504020204" pitchFamily="34" charset="0"/>
                <a:cs typeface="Open Sans" panose="020B0606030504020204" pitchFamily="34" charset="0"/>
              </a:rPr>
              <a:t> UNESCO Chair Engineering for Society - AVIONIC Researcher</a:t>
            </a:r>
            <a:endParaRPr lang="en-US" altLang="en-US" sz="19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572362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4A1274C-773D-AAE9-7D00-FD54F50618E5}"/>
              </a:ext>
            </a:extLst>
          </p:cNvPr>
          <p:cNvSpPr txBox="1">
            <a:spLocks/>
          </p:cNvSpPr>
          <p:nvPr/>
        </p:nvSpPr>
        <p:spPr>
          <a:xfrm>
            <a:off x="8093363" y="652610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z="1000" smtClean="0"/>
              <a:pPr/>
              <a:t>10</a:t>
            </a:fld>
            <a:endParaRPr lang="en-US" sz="1000" dirty="0"/>
          </a:p>
        </p:txBody>
      </p:sp>
      <p:sp>
        <p:nvSpPr>
          <p:cNvPr id="9" name="Title 4">
            <a:extLst>
              <a:ext uri="{FF2B5EF4-FFF2-40B4-BE49-F238E27FC236}">
                <a16:creationId xmlns:a16="http://schemas.microsoft.com/office/drawing/2014/main" id="{B761679D-B84A-7ABD-3064-C4C1216FDB79}"/>
              </a:ext>
            </a:extLst>
          </p:cNvPr>
          <p:cNvSpPr txBox="1">
            <a:spLocks/>
          </p:cNvSpPr>
          <p:nvPr/>
        </p:nvSpPr>
        <p:spPr>
          <a:xfrm>
            <a:off x="735855" y="403094"/>
            <a:ext cx="10897611" cy="4515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en-US" dirty="0">
                <a:solidFill>
                  <a:schemeClr val="tx1"/>
                </a:solidFill>
              </a:rPr>
              <a:t>AVIONIC Learn- My courses, gamified learning</a:t>
            </a:r>
          </a:p>
        </p:txBody>
      </p:sp>
      <p:pic>
        <p:nvPicPr>
          <p:cNvPr id="11" name="Picture 10">
            <a:extLst>
              <a:ext uri="{FF2B5EF4-FFF2-40B4-BE49-F238E27FC236}">
                <a16:creationId xmlns:a16="http://schemas.microsoft.com/office/drawing/2014/main" id="{DC772887-2FA6-3977-0026-955DAA67671B}"/>
              </a:ext>
            </a:extLst>
          </p:cNvPr>
          <p:cNvPicPr>
            <a:picLocks noChangeAspect="1"/>
          </p:cNvPicPr>
          <p:nvPr/>
        </p:nvPicPr>
        <p:blipFill>
          <a:blip r:embed="rId2"/>
          <a:stretch>
            <a:fillRect/>
          </a:stretch>
        </p:blipFill>
        <p:spPr>
          <a:xfrm>
            <a:off x="6634347" y="3395452"/>
            <a:ext cx="4852259" cy="2911356"/>
          </a:xfrm>
          <a:prstGeom prst="rect">
            <a:avLst/>
          </a:prstGeom>
          <a:ln>
            <a:noFill/>
          </a:ln>
          <a:effectLst>
            <a:softEdge rad="112500"/>
          </a:effectLst>
        </p:spPr>
      </p:pic>
      <p:pic>
        <p:nvPicPr>
          <p:cNvPr id="12" name="Picture 11">
            <a:extLst>
              <a:ext uri="{FF2B5EF4-FFF2-40B4-BE49-F238E27FC236}">
                <a16:creationId xmlns:a16="http://schemas.microsoft.com/office/drawing/2014/main" id="{B1223050-EEDA-F4E2-9178-742304E099BB}"/>
              </a:ext>
            </a:extLst>
          </p:cNvPr>
          <p:cNvPicPr>
            <a:picLocks noChangeAspect="1"/>
          </p:cNvPicPr>
          <p:nvPr/>
        </p:nvPicPr>
        <p:blipFill>
          <a:blip r:embed="rId3"/>
          <a:stretch>
            <a:fillRect/>
          </a:stretch>
        </p:blipFill>
        <p:spPr>
          <a:xfrm>
            <a:off x="3371356" y="971632"/>
            <a:ext cx="5745379" cy="2289787"/>
          </a:xfrm>
          <a:prstGeom prst="rect">
            <a:avLst/>
          </a:prstGeom>
          <a:ln>
            <a:noFill/>
          </a:ln>
          <a:effectLst>
            <a:softEdge rad="112500"/>
          </a:effectLst>
        </p:spPr>
      </p:pic>
      <p:pic>
        <p:nvPicPr>
          <p:cNvPr id="13" name="Picture 12">
            <a:extLst>
              <a:ext uri="{FF2B5EF4-FFF2-40B4-BE49-F238E27FC236}">
                <a16:creationId xmlns:a16="http://schemas.microsoft.com/office/drawing/2014/main" id="{B34DBDFB-961D-09DE-C23B-C319409FAEE9}"/>
              </a:ext>
            </a:extLst>
          </p:cNvPr>
          <p:cNvPicPr>
            <a:picLocks noChangeAspect="1"/>
          </p:cNvPicPr>
          <p:nvPr/>
        </p:nvPicPr>
        <p:blipFill>
          <a:blip r:embed="rId4"/>
          <a:stretch>
            <a:fillRect/>
          </a:stretch>
        </p:blipFill>
        <p:spPr>
          <a:xfrm>
            <a:off x="1027609" y="3394412"/>
            <a:ext cx="5216437" cy="2869776"/>
          </a:xfrm>
          <a:prstGeom prst="rect">
            <a:avLst/>
          </a:prstGeom>
          <a:ln>
            <a:noFill/>
          </a:ln>
          <a:effectLst>
            <a:softEdge rad="112500"/>
          </a:effectLst>
        </p:spPr>
      </p:pic>
      <p:sp>
        <p:nvSpPr>
          <p:cNvPr id="5" name="Footer Placeholder 2">
            <a:extLst>
              <a:ext uri="{FF2B5EF4-FFF2-40B4-BE49-F238E27FC236}">
                <a16:creationId xmlns:a16="http://schemas.microsoft.com/office/drawing/2014/main" id="{CACD453B-EDEB-8D76-89D2-36F898ABE6A0}"/>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11818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0A9B-FBA0-0549-E9B9-8B14FFBD2425}"/>
            </a:ext>
          </a:extLst>
        </p:cNvPr>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03A6D2E-7736-028D-7549-7051D7110023}"/>
              </a:ext>
            </a:extLst>
          </p:cNvPr>
          <p:cNvSpPr txBox="1">
            <a:spLocks/>
          </p:cNvSpPr>
          <p:nvPr/>
        </p:nvSpPr>
        <p:spPr>
          <a:xfrm>
            <a:off x="8065654" y="647511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z="1000" smtClean="0"/>
              <a:pPr/>
              <a:t>11</a:t>
            </a:fld>
            <a:endParaRPr lang="en-US" sz="1000" dirty="0"/>
          </a:p>
        </p:txBody>
      </p:sp>
      <p:sp>
        <p:nvSpPr>
          <p:cNvPr id="9" name="Title 4">
            <a:extLst>
              <a:ext uri="{FF2B5EF4-FFF2-40B4-BE49-F238E27FC236}">
                <a16:creationId xmlns:a16="http://schemas.microsoft.com/office/drawing/2014/main" id="{AE812045-B4DA-2B19-E5DB-922F6D3B723A}"/>
              </a:ext>
            </a:extLst>
          </p:cNvPr>
          <p:cNvSpPr txBox="1">
            <a:spLocks/>
          </p:cNvSpPr>
          <p:nvPr/>
        </p:nvSpPr>
        <p:spPr>
          <a:xfrm>
            <a:off x="735855" y="403094"/>
            <a:ext cx="10897611" cy="4515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en-US" dirty="0">
                <a:solidFill>
                  <a:schemeClr val="tx1"/>
                </a:solidFill>
              </a:rPr>
              <a:t>AVIONIC Learn- My courses, gamified learning</a:t>
            </a:r>
          </a:p>
        </p:txBody>
      </p:sp>
      <p:pic>
        <p:nvPicPr>
          <p:cNvPr id="4" name="Picture 3">
            <a:extLst>
              <a:ext uri="{FF2B5EF4-FFF2-40B4-BE49-F238E27FC236}">
                <a16:creationId xmlns:a16="http://schemas.microsoft.com/office/drawing/2014/main" id="{9407FD7F-0B88-F051-1E44-E54C5E884D33}"/>
              </a:ext>
            </a:extLst>
          </p:cNvPr>
          <p:cNvPicPr>
            <a:picLocks noChangeAspect="1"/>
          </p:cNvPicPr>
          <p:nvPr/>
        </p:nvPicPr>
        <p:blipFill>
          <a:blip r:embed="rId2"/>
          <a:stretch>
            <a:fillRect/>
          </a:stretch>
        </p:blipFill>
        <p:spPr>
          <a:xfrm>
            <a:off x="174171" y="1685859"/>
            <a:ext cx="5857293" cy="3883450"/>
          </a:xfrm>
          <a:prstGeom prst="rect">
            <a:avLst/>
          </a:prstGeom>
          <a:ln>
            <a:noFill/>
          </a:ln>
          <a:effectLst>
            <a:softEdge rad="112500"/>
          </a:effectLst>
        </p:spPr>
      </p:pic>
      <p:pic>
        <p:nvPicPr>
          <p:cNvPr id="5" name="Picture 4">
            <a:extLst>
              <a:ext uri="{FF2B5EF4-FFF2-40B4-BE49-F238E27FC236}">
                <a16:creationId xmlns:a16="http://schemas.microsoft.com/office/drawing/2014/main" id="{61C9E4BB-F8DA-C2D3-97F4-FAD95A88F473}"/>
              </a:ext>
            </a:extLst>
          </p:cNvPr>
          <p:cNvPicPr>
            <a:picLocks noChangeAspect="1"/>
          </p:cNvPicPr>
          <p:nvPr/>
        </p:nvPicPr>
        <p:blipFill>
          <a:blip r:embed="rId3"/>
          <a:stretch>
            <a:fillRect/>
          </a:stretch>
        </p:blipFill>
        <p:spPr>
          <a:xfrm>
            <a:off x="5919550" y="1675156"/>
            <a:ext cx="6098279" cy="3894153"/>
          </a:xfrm>
          <a:prstGeom prst="rect">
            <a:avLst/>
          </a:prstGeom>
          <a:ln>
            <a:noFill/>
          </a:ln>
          <a:effectLst>
            <a:softEdge rad="112500"/>
          </a:effectLst>
        </p:spPr>
      </p:pic>
      <p:sp>
        <p:nvSpPr>
          <p:cNvPr id="6" name="Footer Placeholder 2">
            <a:extLst>
              <a:ext uri="{FF2B5EF4-FFF2-40B4-BE49-F238E27FC236}">
                <a16:creationId xmlns:a16="http://schemas.microsoft.com/office/drawing/2014/main" id="{F07CC617-95CD-4FC8-8556-CAB4825A2359}"/>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206349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5A5EB-3F04-4A67-5DB9-2A3E2D01C13D}"/>
              </a:ext>
            </a:extLst>
          </p:cNvPr>
          <p:cNvSpPr>
            <a:spLocks noGrp="1"/>
          </p:cNvSpPr>
          <p:nvPr>
            <p:ph type="title"/>
          </p:nvPr>
        </p:nvSpPr>
        <p:spPr>
          <a:xfrm>
            <a:off x="642892" y="252422"/>
            <a:ext cx="9771108" cy="822960"/>
          </a:xfrm>
        </p:spPr>
        <p:txBody>
          <a:bodyPr>
            <a:normAutofit/>
          </a:bodyPr>
          <a:lstStyle/>
          <a:p>
            <a:r>
              <a:rPr lang="en-US" dirty="0">
                <a:solidFill>
                  <a:schemeClr val="tx1"/>
                </a:solidFill>
              </a:rPr>
              <a:t>VR education, “Hands-on” learning scenarios</a:t>
            </a:r>
          </a:p>
        </p:txBody>
      </p:sp>
      <p:pic>
        <p:nvPicPr>
          <p:cNvPr id="5" name="Picture 4">
            <a:extLst>
              <a:ext uri="{FF2B5EF4-FFF2-40B4-BE49-F238E27FC236}">
                <a16:creationId xmlns:a16="http://schemas.microsoft.com/office/drawing/2014/main" id="{EED5FF24-6A7F-446C-F03E-0BA00C205A99}"/>
              </a:ext>
            </a:extLst>
          </p:cNvPr>
          <p:cNvPicPr>
            <a:picLocks noChangeAspect="1"/>
          </p:cNvPicPr>
          <p:nvPr/>
        </p:nvPicPr>
        <p:blipFill>
          <a:blip r:embed="rId2"/>
          <a:stretch>
            <a:fillRect/>
          </a:stretch>
        </p:blipFill>
        <p:spPr>
          <a:xfrm>
            <a:off x="570411" y="3119573"/>
            <a:ext cx="5449945" cy="3001884"/>
          </a:xfrm>
          <a:prstGeom prst="rect">
            <a:avLst/>
          </a:prstGeom>
        </p:spPr>
      </p:pic>
      <p:pic>
        <p:nvPicPr>
          <p:cNvPr id="7" name="Picture 6">
            <a:extLst>
              <a:ext uri="{FF2B5EF4-FFF2-40B4-BE49-F238E27FC236}">
                <a16:creationId xmlns:a16="http://schemas.microsoft.com/office/drawing/2014/main" id="{018E3EE6-41DB-A58E-064F-81B474F698E0}"/>
              </a:ext>
            </a:extLst>
          </p:cNvPr>
          <p:cNvPicPr>
            <a:picLocks noChangeAspect="1"/>
          </p:cNvPicPr>
          <p:nvPr/>
        </p:nvPicPr>
        <p:blipFill>
          <a:blip r:embed="rId3"/>
          <a:stretch>
            <a:fillRect/>
          </a:stretch>
        </p:blipFill>
        <p:spPr>
          <a:xfrm>
            <a:off x="6408815" y="3119573"/>
            <a:ext cx="5449945" cy="3045765"/>
          </a:xfrm>
          <a:prstGeom prst="rect">
            <a:avLst/>
          </a:prstGeom>
        </p:spPr>
      </p:pic>
      <p:sp>
        <p:nvSpPr>
          <p:cNvPr id="9" name="TextBox 8">
            <a:extLst>
              <a:ext uri="{FF2B5EF4-FFF2-40B4-BE49-F238E27FC236}">
                <a16:creationId xmlns:a16="http://schemas.microsoft.com/office/drawing/2014/main" id="{FEDC07DE-4063-00BA-2ABB-94265D69FB9A}"/>
              </a:ext>
            </a:extLst>
          </p:cNvPr>
          <p:cNvSpPr txBox="1"/>
          <p:nvPr/>
        </p:nvSpPr>
        <p:spPr>
          <a:xfrm>
            <a:off x="7097486" y="1486261"/>
            <a:ext cx="4541825" cy="1200329"/>
          </a:xfrm>
          <a:prstGeom prst="rect">
            <a:avLst/>
          </a:prstGeom>
          <a:noFill/>
        </p:spPr>
        <p:txBody>
          <a:bodyPr wrap="square">
            <a:spAutoFit/>
          </a:bodyPr>
          <a:lstStyle/>
          <a:p>
            <a:r>
              <a:rPr lang="en-US" b="1" dirty="0"/>
              <a:t>Interactive Assessments</a:t>
            </a:r>
          </a:p>
          <a:p>
            <a:r>
              <a:rPr lang="en-US" dirty="0"/>
              <a:t>VR-based assessments offer real-time feedback and allow learners to practice skills repeatedly in a safe environment.</a:t>
            </a:r>
          </a:p>
        </p:txBody>
      </p:sp>
      <p:sp>
        <p:nvSpPr>
          <p:cNvPr id="11" name="TextBox 10">
            <a:extLst>
              <a:ext uri="{FF2B5EF4-FFF2-40B4-BE49-F238E27FC236}">
                <a16:creationId xmlns:a16="http://schemas.microsoft.com/office/drawing/2014/main" id="{764B39CE-800F-438E-F5EF-534647CE8C6C}"/>
              </a:ext>
            </a:extLst>
          </p:cNvPr>
          <p:cNvSpPr txBox="1"/>
          <p:nvPr/>
        </p:nvSpPr>
        <p:spPr>
          <a:xfrm>
            <a:off x="474618" y="1347762"/>
            <a:ext cx="6104708" cy="1477328"/>
          </a:xfrm>
          <a:prstGeom prst="rect">
            <a:avLst/>
          </a:prstGeom>
          <a:noFill/>
        </p:spPr>
        <p:txBody>
          <a:bodyPr wrap="square">
            <a:spAutoFit/>
          </a:bodyPr>
          <a:lstStyle/>
          <a:p>
            <a:r>
              <a:rPr lang="en-US" dirty="0"/>
              <a:t>Immersive Learning Experience</a:t>
            </a:r>
          </a:p>
          <a:p>
            <a:r>
              <a:rPr lang="en-US" dirty="0"/>
              <a:t>Enhanced Knowledge Retention</a:t>
            </a:r>
          </a:p>
          <a:p>
            <a:r>
              <a:rPr lang="en-US" dirty="0"/>
              <a:t>VR training can be significantly more cost-effective than traditional methods, especially for industries that require specialized training or expensive equipment</a:t>
            </a:r>
          </a:p>
        </p:txBody>
      </p:sp>
      <p:sp>
        <p:nvSpPr>
          <p:cNvPr id="2" name="Footer Placeholder 2">
            <a:extLst>
              <a:ext uri="{FF2B5EF4-FFF2-40B4-BE49-F238E27FC236}">
                <a16:creationId xmlns:a16="http://schemas.microsoft.com/office/drawing/2014/main" id="{42E9344B-9782-12B5-16DC-EB9863368DC1}"/>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6920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descr="A picture containing shape&#10;&#10;Description automatically generated">
            <a:extLst>
              <a:ext uri="{FF2B5EF4-FFF2-40B4-BE49-F238E27FC236}">
                <a16:creationId xmlns:a16="http://schemas.microsoft.com/office/drawing/2014/main" id="{99265E11-60AE-4359-85AA-9630958F039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61958" y="1269242"/>
            <a:ext cx="5942752" cy="4801286"/>
          </a:xfrm>
          <a:prstGeom prst="rect">
            <a:avLst/>
          </a:prstGeom>
        </p:spPr>
      </p:pic>
      <p:pic>
        <p:nvPicPr>
          <p:cNvPr id="30" name="Picture 29" descr="Flying aircraft, showing contrails against blue sky">
            <a:extLst>
              <a:ext uri="{FF2B5EF4-FFF2-40B4-BE49-F238E27FC236}">
                <a16:creationId xmlns:a16="http://schemas.microsoft.com/office/drawing/2014/main" id="{1D7F4773-C039-8E4F-A683-4414D634D5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5484" y="1350474"/>
            <a:ext cx="5108712" cy="2873656"/>
          </a:xfrm>
          <a:prstGeom prst="rect">
            <a:avLst/>
          </a:prstGeom>
          <a:blipFill>
            <a:blip r:embed="rId4">
              <a:extLst>
                <a:ext uri="{28A0092B-C50C-407E-A947-70E740481C1C}">
                  <a14:useLocalDpi xmlns:a14="http://schemas.microsoft.com/office/drawing/2010/main" val="0"/>
                </a:ext>
              </a:extLst>
            </a:blip>
            <a:stretch>
              <a:fillRect/>
            </a:stretch>
          </a:blipFill>
        </p:spPr>
      </p:pic>
      <p:sp>
        <p:nvSpPr>
          <p:cNvPr id="32" name="Title 31">
            <a:extLst>
              <a:ext uri="{FF2B5EF4-FFF2-40B4-BE49-F238E27FC236}">
                <a16:creationId xmlns:a16="http://schemas.microsoft.com/office/drawing/2014/main" id="{1204B8C9-4515-4A1C-81AA-7327758FFFC4}"/>
              </a:ext>
            </a:extLst>
          </p:cNvPr>
          <p:cNvSpPr>
            <a:spLocks noGrp="1"/>
          </p:cNvSpPr>
          <p:nvPr>
            <p:ph type="title"/>
          </p:nvPr>
        </p:nvSpPr>
        <p:spPr>
          <a:xfrm>
            <a:off x="625761" y="2855037"/>
            <a:ext cx="5470239" cy="1147926"/>
          </a:xfrm>
        </p:spPr>
        <p:txBody>
          <a:bodyPr/>
          <a:lstStyle/>
          <a:p>
            <a:r>
              <a:rPr lang="en-US" sz="2000" dirty="0"/>
              <a:t>As we prepare to land from the AVIONIC learning journey, let us take a moment to appreciate the smooth flight we have experienced, navigating complex subjects and learning anew.</a:t>
            </a:r>
            <a:endParaRPr lang="en-US" sz="3600" dirty="0"/>
          </a:p>
        </p:txBody>
      </p:sp>
      <p:sp>
        <p:nvSpPr>
          <p:cNvPr id="6" name="Rectangle 1">
            <a:extLst>
              <a:ext uri="{FF2B5EF4-FFF2-40B4-BE49-F238E27FC236}">
                <a16:creationId xmlns:a16="http://schemas.microsoft.com/office/drawing/2014/main" id="{E0FE5957-2B02-F3BB-7180-B41BA86563B4}"/>
              </a:ext>
            </a:extLst>
          </p:cNvPr>
          <p:cNvSpPr>
            <a:spLocks noChangeArrowheads="1"/>
          </p:cNvSpPr>
          <p:nvPr/>
        </p:nvSpPr>
        <p:spPr bwMode="auto">
          <a:xfrm>
            <a:off x="6995145" y="2140971"/>
            <a:ext cx="49290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rPr>
              <a:t>Thank you for joining us on this journey.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D5A0A03C-0570-95E4-48AE-57ABAF2B7E48}"/>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224835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object, engine&#10;&#10;Description automatically generated">
            <a:extLst>
              <a:ext uri="{FF2B5EF4-FFF2-40B4-BE49-F238E27FC236}">
                <a16:creationId xmlns:a16="http://schemas.microsoft.com/office/drawing/2014/main" id="{91D28F75-F4E0-43FE-AF24-5CC222F32DBA}"/>
              </a:ext>
            </a:extLst>
          </p:cNvPr>
          <p:cNvPicPr>
            <a:picLocks noGrp="1" noChangeAspect="1"/>
          </p:cNvPicPr>
          <p:nvPr>
            <p:ph type="pic" sz="quarter" idx="2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11" name="Freeform 10">
            <a:extLst>
              <a:ext uri="{FF2B5EF4-FFF2-40B4-BE49-F238E27FC236}">
                <a16:creationId xmlns:a16="http://schemas.microsoft.com/office/drawing/2014/main" id="{C7DC4660-C04F-1B44-BE4E-1F4AFB49765F}"/>
              </a:ext>
            </a:extLst>
          </p:cNvPr>
          <p:cNvSpPr/>
          <p:nvPr/>
        </p:nvSpPr>
        <p:spPr>
          <a:xfrm>
            <a:off x="15640" y="-5854"/>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gradFill>
            <a:gsLst>
              <a:gs pos="0">
                <a:srgbClr val="000000">
                  <a:alpha val="92000"/>
                </a:srgbClr>
              </a:gs>
              <a:gs pos="64000">
                <a:srgbClr val="000000">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ooter Placeholder 2">
            <a:extLst>
              <a:ext uri="{FF2B5EF4-FFF2-40B4-BE49-F238E27FC236}">
                <a16:creationId xmlns:a16="http://schemas.microsoft.com/office/drawing/2014/main" id="{E76C0046-254B-408C-BDEF-319DFDBCB572}"/>
              </a:ext>
            </a:extLst>
          </p:cNvPr>
          <p:cNvSpPr>
            <a:spLocks noGrp="1"/>
          </p:cNvSpPr>
          <p:nvPr>
            <p:ph type="ftr" sz="quarter" idx="11"/>
          </p:nvPr>
        </p:nvSpPr>
        <p:spPr>
          <a:xfrm>
            <a:off x="594959" y="6498729"/>
            <a:ext cx="5745379" cy="365125"/>
          </a:xfrm>
        </p:spPr>
        <p:txBody>
          <a:bodyPr/>
          <a:lstStyle/>
          <a:p>
            <a:r>
              <a:rPr lang="en-US" sz="1050" dirty="0"/>
              <a:t>Copyright © 2025, AVIONIC - Digital Learning for Green Air Transport and Logistics</a:t>
            </a:r>
          </a:p>
        </p:txBody>
      </p:sp>
      <p:sp>
        <p:nvSpPr>
          <p:cNvPr id="5" name="Content Placeholder 4">
            <a:extLst>
              <a:ext uri="{FF2B5EF4-FFF2-40B4-BE49-F238E27FC236}">
                <a16:creationId xmlns:a16="http://schemas.microsoft.com/office/drawing/2014/main" id="{20024324-9795-4177-A56B-CC22F1935A9C}"/>
              </a:ext>
            </a:extLst>
          </p:cNvPr>
          <p:cNvSpPr>
            <a:spLocks noGrp="1"/>
          </p:cNvSpPr>
          <p:nvPr>
            <p:ph sz="quarter" idx="15"/>
          </p:nvPr>
        </p:nvSpPr>
        <p:spPr>
          <a:xfrm>
            <a:off x="650876" y="1246911"/>
            <a:ext cx="6524624" cy="3871189"/>
          </a:xfrm>
        </p:spPr>
        <p:txBody>
          <a:bodyPr lIns="0" anchor="t">
            <a:normAutofit/>
          </a:bodyPr>
          <a:lstStyle/>
          <a:p>
            <a:pPr marL="0" indent="0">
              <a:lnSpc>
                <a:spcPts val="5998"/>
              </a:lnSpc>
              <a:spcAft>
                <a:spcPts val="1000"/>
              </a:spcAft>
              <a:buNone/>
            </a:pPr>
            <a:r>
              <a:rPr lang="en-US" sz="3200" b="1" dirty="0">
                <a:solidFill>
                  <a:schemeClr val="bg1"/>
                </a:solidFill>
                <a:latin typeface="Oracle Sans" panose="020B0503020204020204"/>
              </a:rPr>
              <a:t>AVIONIC LEARN</a:t>
            </a:r>
          </a:p>
          <a:p>
            <a:pPr marL="0" indent="0">
              <a:lnSpc>
                <a:spcPts val="5998"/>
              </a:lnSpc>
              <a:spcAft>
                <a:spcPts val="1000"/>
              </a:spcAft>
              <a:buNone/>
            </a:pPr>
            <a:r>
              <a:rPr lang="en-US" sz="3200" dirty="0">
                <a:solidFill>
                  <a:schemeClr val="bg1"/>
                </a:solidFill>
                <a:latin typeface="Oracle Sans" panose="020B0503020204020204"/>
              </a:rPr>
              <a:t>ONE STOP SHOP APPROACH </a:t>
            </a:r>
            <a:br>
              <a:rPr lang="en-US" sz="3200" dirty="0">
                <a:solidFill>
                  <a:schemeClr val="bg1"/>
                </a:solidFill>
                <a:latin typeface="Oracle Sans" panose="020B0503020204020204"/>
              </a:rPr>
            </a:br>
            <a:r>
              <a:rPr lang="en-US" sz="3200" dirty="0">
                <a:solidFill>
                  <a:schemeClr val="bg1"/>
                </a:solidFill>
                <a:latin typeface="Oracle Sans" panose="020B0503020204020204"/>
              </a:rPr>
              <a:t>GREEN AIR TRANSPORT AND LOGISTICS</a:t>
            </a:r>
            <a:endParaRPr lang="en-US" sz="3200" b="1" dirty="0">
              <a:solidFill>
                <a:schemeClr val="bg1"/>
              </a:solidFill>
              <a:latin typeface="Oracle Sans" panose="020B0503020204020204"/>
            </a:endParaRPr>
          </a:p>
        </p:txBody>
      </p:sp>
      <p:grpSp>
        <p:nvGrpSpPr>
          <p:cNvPr id="34" name="Group 33">
            <a:extLst>
              <a:ext uri="{FF2B5EF4-FFF2-40B4-BE49-F238E27FC236}">
                <a16:creationId xmlns:a16="http://schemas.microsoft.com/office/drawing/2014/main" id="{299D3E13-619C-4189-B0DB-17E57D93A8A4}"/>
              </a:ext>
            </a:extLst>
          </p:cNvPr>
          <p:cNvGrpSpPr/>
          <p:nvPr/>
        </p:nvGrpSpPr>
        <p:grpSpPr>
          <a:xfrm>
            <a:off x="-17918" y="0"/>
            <a:ext cx="144000" cy="6863853"/>
            <a:chOff x="-17918" y="0"/>
            <a:chExt cx="144000" cy="6863853"/>
          </a:xfrm>
        </p:grpSpPr>
        <p:sp>
          <p:nvSpPr>
            <p:cNvPr id="35" name="Rectangle 34">
              <a:extLst>
                <a:ext uri="{FF2B5EF4-FFF2-40B4-BE49-F238E27FC236}">
                  <a16:creationId xmlns:a16="http://schemas.microsoft.com/office/drawing/2014/main" id="{ABE18653-E2EA-4DC3-9529-636899F9CE95}"/>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E5909388-78AF-4426-BD8F-B0F8E9C5E7D7}"/>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6" name="Title 4">
            <a:extLst>
              <a:ext uri="{FF2B5EF4-FFF2-40B4-BE49-F238E27FC236}">
                <a16:creationId xmlns:a16="http://schemas.microsoft.com/office/drawing/2014/main" id="{E28675C3-103D-031C-AA7D-3DE437B03679}"/>
              </a:ext>
            </a:extLst>
          </p:cNvPr>
          <p:cNvSpPr txBox="1">
            <a:spLocks/>
          </p:cNvSpPr>
          <p:nvPr/>
        </p:nvSpPr>
        <p:spPr>
          <a:xfrm>
            <a:off x="2074522" y="304434"/>
            <a:ext cx="5982549" cy="8229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chemeClr val="bg1"/>
              </a:solidFill>
            </a:endParaRPr>
          </a:p>
        </p:txBody>
      </p:sp>
    </p:spTree>
    <p:extLst>
      <p:ext uri="{BB962C8B-B14F-4D97-AF65-F5344CB8AC3E}">
        <p14:creationId xmlns:p14="http://schemas.microsoft.com/office/powerpoint/2010/main" val="3773087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person&#10;&#10;Description automatically generated">
            <a:extLst>
              <a:ext uri="{FF2B5EF4-FFF2-40B4-BE49-F238E27FC236}">
                <a16:creationId xmlns:a16="http://schemas.microsoft.com/office/drawing/2014/main" id="{473F4AB5-DAD0-4F0B-B2DB-CA64BB227A84}"/>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val="0"/>
              </a:ext>
            </a:extLst>
          </a:blip>
          <a:srcRect/>
          <a:stretch>
            <a:fillRect/>
          </a:stretch>
        </p:blipFill>
        <p:spPr>
          <a:xfrm>
            <a:off x="3771514" y="0"/>
            <a:ext cx="6184584" cy="6858000"/>
          </a:xfrm>
        </p:spPr>
      </p:pic>
      <p:sp>
        <p:nvSpPr>
          <p:cNvPr id="12" name="Text Placeholder 11">
            <a:extLst>
              <a:ext uri="{FF2B5EF4-FFF2-40B4-BE49-F238E27FC236}">
                <a16:creationId xmlns:a16="http://schemas.microsoft.com/office/drawing/2014/main" id="{67894D29-D111-4339-9BA1-60BE6564B385}"/>
              </a:ext>
            </a:extLst>
          </p:cNvPr>
          <p:cNvSpPr>
            <a:spLocks noGrp="1"/>
          </p:cNvSpPr>
          <p:nvPr>
            <p:ph type="body" sz="quarter" idx="14"/>
          </p:nvPr>
        </p:nvSpPr>
        <p:spPr>
          <a:xfrm>
            <a:off x="495664" y="924019"/>
            <a:ext cx="4470400" cy="446064"/>
          </a:xfrm>
        </p:spPr>
        <p:txBody>
          <a:bodyPr>
            <a:noAutofit/>
          </a:bodyPr>
          <a:lstStyle/>
          <a:p>
            <a:pPr lvl="0"/>
            <a:r>
              <a:rPr lang="en-US" sz="3600" dirty="0"/>
              <a:t>AVIONIC Learn</a:t>
            </a:r>
          </a:p>
          <a:p>
            <a:pPr lvl="0"/>
            <a:r>
              <a:rPr lang="en-US" sz="3600" dirty="0"/>
              <a:t>Landing Page</a:t>
            </a:r>
          </a:p>
        </p:txBody>
      </p:sp>
      <p:sp>
        <p:nvSpPr>
          <p:cNvPr id="4" name="Text Placeholder 3">
            <a:extLst>
              <a:ext uri="{FF2B5EF4-FFF2-40B4-BE49-F238E27FC236}">
                <a16:creationId xmlns:a16="http://schemas.microsoft.com/office/drawing/2014/main" id="{92AA6F98-D643-4CEA-B7B2-782B782CA650}"/>
              </a:ext>
            </a:extLst>
          </p:cNvPr>
          <p:cNvSpPr>
            <a:spLocks noGrp="1"/>
          </p:cNvSpPr>
          <p:nvPr>
            <p:ph type="body" sz="quarter" idx="18"/>
          </p:nvPr>
        </p:nvSpPr>
        <p:spPr>
          <a:xfrm>
            <a:off x="684980" y="5514015"/>
            <a:ext cx="1698895" cy="839931"/>
          </a:xfrm>
        </p:spPr>
        <p:txBody>
          <a:bodyPr>
            <a:normAutofit/>
          </a:bodyPr>
          <a:lstStyle/>
          <a:p>
            <a:pPr lvl="0"/>
            <a:r>
              <a:rPr lang="en-US" sz="1600" b="1" dirty="0"/>
              <a:t>Open</a:t>
            </a:r>
          </a:p>
          <a:p>
            <a:pPr lvl="0"/>
            <a:r>
              <a:rPr lang="en-US" sz="1600" b="1" dirty="0"/>
              <a:t>Educational Resources</a:t>
            </a:r>
          </a:p>
        </p:txBody>
      </p:sp>
      <p:sp>
        <p:nvSpPr>
          <p:cNvPr id="2" name="Text Placeholder 1">
            <a:extLst>
              <a:ext uri="{FF2B5EF4-FFF2-40B4-BE49-F238E27FC236}">
                <a16:creationId xmlns:a16="http://schemas.microsoft.com/office/drawing/2014/main" id="{BED737F7-FB62-455E-8CD0-AB3DEAA32B9D}"/>
              </a:ext>
            </a:extLst>
          </p:cNvPr>
          <p:cNvSpPr>
            <a:spLocks noGrp="1"/>
          </p:cNvSpPr>
          <p:nvPr>
            <p:ph type="body" sz="quarter" idx="19"/>
          </p:nvPr>
        </p:nvSpPr>
        <p:spPr>
          <a:xfrm>
            <a:off x="635002" y="3552154"/>
            <a:ext cx="3066142" cy="1508883"/>
          </a:xfrm>
        </p:spPr>
        <p:txBody>
          <a:bodyPr>
            <a:normAutofit/>
          </a:bodyPr>
          <a:lstStyle/>
          <a:p>
            <a:pPr marL="0" indent="0">
              <a:buNone/>
            </a:pPr>
            <a:r>
              <a:rPr lang="en-US" sz="1200" dirty="0">
                <a:latin typeface="Oracle Sans" panose="020B0503020204020204"/>
              </a:rPr>
              <a:t>Access to latest global, regional, national </a:t>
            </a:r>
            <a:r>
              <a:rPr lang="en-US" sz="1200" b="1" dirty="0">
                <a:latin typeface="Oracle Sans" panose="020B0503020204020204"/>
              </a:rPr>
              <a:t>NEWS</a:t>
            </a:r>
            <a:r>
              <a:rPr lang="en-US" sz="1200" dirty="0">
                <a:latin typeface="Oracle Sans" panose="020B0503020204020204"/>
              </a:rPr>
              <a:t> on topic always available for:</a:t>
            </a:r>
          </a:p>
          <a:p>
            <a:pPr lvl="1"/>
            <a:r>
              <a:rPr lang="en-US" sz="1100" dirty="0">
                <a:latin typeface="Oracle Sans" panose="020B0503020204020204"/>
              </a:rPr>
              <a:t>Professionals  </a:t>
            </a:r>
          </a:p>
          <a:p>
            <a:pPr lvl="1"/>
            <a:r>
              <a:rPr lang="en-US" sz="1100" dirty="0">
                <a:latin typeface="Oracle Sans" panose="020B0503020204020204"/>
              </a:rPr>
              <a:t>Students</a:t>
            </a:r>
          </a:p>
          <a:p>
            <a:pPr lvl="1"/>
            <a:r>
              <a:rPr lang="en-US" sz="1100" dirty="0">
                <a:latin typeface="Oracle Sans" panose="020B0503020204020204"/>
              </a:rPr>
              <a:t>Industry</a:t>
            </a:r>
          </a:p>
          <a:p>
            <a:pPr lvl="1"/>
            <a:r>
              <a:rPr lang="en-US" sz="1100" dirty="0">
                <a:latin typeface="Oracle Sans" panose="020B0503020204020204"/>
              </a:rPr>
              <a:t>Academia</a:t>
            </a:r>
          </a:p>
        </p:txBody>
      </p:sp>
      <p:pic>
        <p:nvPicPr>
          <p:cNvPr id="6" name="Picture 5">
            <a:extLst>
              <a:ext uri="{FF2B5EF4-FFF2-40B4-BE49-F238E27FC236}">
                <a16:creationId xmlns:a16="http://schemas.microsoft.com/office/drawing/2014/main" id="{919FEBAF-A128-6595-12EC-8291D44884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3739" y="0"/>
            <a:ext cx="4793431" cy="2789943"/>
          </a:xfrm>
          <a:prstGeom prst="rect">
            <a:avLst/>
          </a:prstGeom>
          <a:ln>
            <a:noFill/>
          </a:ln>
          <a:effectLst>
            <a:softEdge rad="112500"/>
          </a:effectLst>
        </p:spPr>
      </p:pic>
      <p:pic>
        <p:nvPicPr>
          <p:cNvPr id="5" name="Picture 4">
            <a:extLst>
              <a:ext uri="{FF2B5EF4-FFF2-40B4-BE49-F238E27FC236}">
                <a16:creationId xmlns:a16="http://schemas.microsoft.com/office/drawing/2014/main" id="{A4C574E8-E865-EC83-AE16-B761F2E95B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93507" y="2393727"/>
            <a:ext cx="4598493" cy="4464273"/>
          </a:xfrm>
          <a:prstGeom prst="rect">
            <a:avLst/>
          </a:prstGeom>
          <a:ln>
            <a:noFill/>
          </a:ln>
          <a:effectLst>
            <a:softEdge rad="112500"/>
          </a:effectLst>
        </p:spPr>
      </p:pic>
      <p:sp>
        <p:nvSpPr>
          <p:cNvPr id="7" name="Footer Placeholder 2">
            <a:extLst>
              <a:ext uri="{FF2B5EF4-FFF2-40B4-BE49-F238E27FC236}">
                <a16:creationId xmlns:a16="http://schemas.microsoft.com/office/drawing/2014/main" id="{40EF2544-03FB-4E28-6918-535A1208AEEE}"/>
              </a:ext>
            </a:extLst>
          </p:cNvPr>
          <p:cNvSpPr txBox="1">
            <a:spLocks/>
          </p:cNvSpPr>
          <p:nvPr/>
        </p:nvSpPr>
        <p:spPr>
          <a:xfrm>
            <a:off x="61849" y="6536801"/>
            <a:ext cx="49976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322446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78C5-E9DC-2D9E-184B-5BDA138BF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D507D-665A-3865-7E77-187FAC1B51A4}"/>
              </a:ext>
            </a:extLst>
          </p:cNvPr>
          <p:cNvSpPr>
            <a:spLocks noGrp="1"/>
          </p:cNvSpPr>
          <p:nvPr>
            <p:ph type="title"/>
          </p:nvPr>
        </p:nvSpPr>
        <p:spPr/>
        <p:txBody>
          <a:bodyPr/>
          <a:lstStyle/>
          <a:p>
            <a:endParaRPr lang="en-US"/>
          </a:p>
        </p:txBody>
      </p:sp>
      <p:sp>
        <p:nvSpPr>
          <p:cNvPr id="9" name="Slide Number Placeholder 3">
            <a:extLst>
              <a:ext uri="{FF2B5EF4-FFF2-40B4-BE49-F238E27FC236}">
                <a16:creationId xmlns:a16="http://schemas.microsoft.com/office/drawing/2014/main" id="{BD53B205-0A23-78BE-B8E9-A5EEA8626239}"/>
              </a:ext>
            </a:extLst>
          </p:cNvPr>
          <p:cNvSpPr>
            <a:spLocks noGrp="1"/>
          </p:cNvSpPr>
          <p:nvPr>
            <p:ph type="sldNum" sz="quarter" idx="4294967295"/>
          </p:nvPr>
        </p:nvSpPr>
        <p:spPr>
          <a:xfrm>
            <a:off x="9448800" y="6364288"/>
            <a:ext cx="2743200" cy="365125"/>
          </a:xfrm>
          <a:prstGeom prst="rect">
            <a:avLst/>
          </a:prstGeom>
        </p:spPr>
        <p:txBody>
          <a:bodyPr/>
          <a:lstStyle/>
          <a:p>
            <a:fld id="{345D60D9-5372-5F40-9443-0F9AE5BDC3C8}" type="slidenum">
              <a:rPr lang="en-US" sz="1000" smtClean="0"/>
              <a:pPr/>
              <a:t>4</a:t>
            </a:fld>
            <a:endParaRPr lang="en-US" sz="1000" dirty="0"/>
          </a:p>
        </p:txBody>
      </p:sp>
      <p:grpSp>
        <p:nvGrpSpPr>
          <p:cNvPr id="21" name="Group 20">
            <a:extLst>
              <a:ext uri="{FF2B5EF4-FFF2-40B4-BE49-F238E27FC236}">
                <a16:creationId xmlns:a16="http://schemas.microsoft.com/office/drawing/2014/main" id="{D0318D5E-0F08-0F9A-EF06-415A52153850}"/>
              </a:ext>
            </a:extLst>
          </p:cNvPr>
          <p:cNvGrpSpPr/>
          <p:nvPr/>
        </p:nvGrpSpPr>
        <p:grpSpPr>
          <a:xfrm>
            <a:off x="-17918" y="0"/>
            <a:ext cx="144000" cy="6863853"/>
            <a:chOff x="-17918" y="0"/>
            <a:chExt cx="144000" cy="6863853"/>
          </a:xfrm>
        </p:grpSpPr>
        <p:sp>
          <p:nvSpPr>
            <p:cNvPr id="22" name="Rectangle 21">
              <a:extLst>
                <a:ext uri="{FF2B5EF4-FFF2-40B4-BE49-F238E27FC236}">
                  <a16:creationId xmlns:a16="http://schemas.microsoft.com/office/drawing/2014/main" id="{F58247F5-8811-8479-EC54-862BD23779ED}"/>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CE90389-B5F0-A57F-B79B-E5B9887E8EC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4" name="Rectangle 23">
            <a:extLst>
              <a:ext uri="{FF2B5EF4-FFF2-40B4-BE49-F238E27FC236}">
                <a16:creationId xmlns:a16="http://schemas.microsoft.com/office/drawing/2014/main" id="{D3549041-A994-FAE6-0408-E6158D5BFEA7}"/>
              </a:ext>
            </a:extLst>
          </p:cNvPr>
          <p:cNvSpPr/>
          <p:nvPr/>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sp>
        <p:nvSpPr>
          <p:cNvPr id="6" name="Footer Placeholder 2">
            <a:extLst>
              <a:ext uri="{FF2B5EF4-FFF2-40B4-BE49-F238E27FC236}">
                <a16:creationId xmlns:a16="http://schemas.microsoft.com/office/drawing/2014/main" id="{DB42103B-F4F4-A29A-ACD1-44D3EB08DEAC}"/>
              </a:ext>
            </a:extLst>
          </p:cNvPr>
          <p:cNvSpPr txBox="1">
            <a:spLocks/>
          </p:cNvSpPr>
          <p:nvPr/>
        </p:nvSpPr>
        <p:spPr>
          <a:xfrm>
            <a:off x="227621" y="6530880"/>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lumMod val="85000"/>
                  </a:schemeClr>
                </a:solidFill>
              </a:rPr>
              <a:t>Copyright © 2025, </a:t>
            </a:r>
            <a:r>
              <a:rPr lang="ro-RO" sz="1050" dirty="0">
                <a:solidFill>
                  <a:schemeClr val="bg1">
                    <a:lumMod val="85000"/>
                  </a:schemeClr>
                </a:solidFill>
              </a:rPr>
              <a:t>AVIONIC</a:t>
            </a:r>
            <a:r>
              <a:rPr lang="en-US" sz="1050" dirty="0">
                <a:solidFill>
                  <a:schemeClr val="bg1">
                    <a:lumMod val="85000"/>
                  </a:schemeClr>
                </a:solidFill>
              </a:rPr>
              <a:t> - Digital Learning for Green Air Transport and Logistics</a:t>
            </a:r>
          </a:p>
        </p:txBody>
      </p:sp>
      <p:pic>
        <p:nvPicPr>
          <p:cNvPr id="18" name="Picture 17">
            <a:extLst>
              <a:ext uri="{FF2B5EF4-FFF2-40B4-BE49-F238E27FC236}">
                <a16:creationId xmlns:a16="http://schemas.microsoft.com/office/drawing/2014/main" id="{5CE8BC8D-0F7D-5D36-EAF5-5C7BF95BA5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614" y="113955"/>
            <a:ext cx="5961369" cy="1291987"/>
          </a:xfrm>
          <a:prstGeom prst="rect">
            <a:avLst/>
          </a:prstGeom>
        </p:spPr>
      </p:pic>
      <p:pic>
        <p:nvPicPr>
          <p:cNvPr id="20" name="Picture 19">
            <a:extLst>
              <a:ext uri="{FF2B5EF4-FFF2-40B4-BE49-F238E27FC236}">
                <a16:creationId xmlns:a16="http://schemas.microsoft.com/office/drawing/2014/main" id="{59778320-111A-4A35-74C8-79CEB81C63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908" y="1491367"/>
            <a:ext cx="5961369" cy="1303208"/>
          </a:xfrm>
          <a:prstGeom prst="rect">
            <a:avLst/>
          </a:prstGeom>
        </p:spPr>
      </p:pic>
      <p:pic>
        <p:nvPicPr>
          <p:cNvPr id="13" name="Picture 12">
            <a:extLst>
              <a:ext uri="{FF2B5EF4-FFF2-40B4-BE49-F238E27FC236}">
                <a16:creationId xmlns:a16="http://schemas.microsoft.com/office/drawing/2014/main" id="{F8ED2514-E6F8-0A46-EA10-2DD15CBAF9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0448" y="2888465"/>
            <a:ext cx="4762859" cy="3750383"/>
          </a:xfrm>
          <a:prstGeom prst="rect">
            <a:avLst/>
          </a:prstGeom>
        </p:spPr>
      </p:pic>
      <p:pic>
        <p:nvPicPr>
          <p:cNvPr id="15" name="Picture 14">
            <a:extLst>
              <a:ext uri="{FF2B5EF4-FFF2-40B4-BE49-F238E27FC236}">
                <a16:creationId xmlns:a16="http://schemas.microsoft.com/office/drawing/2014/main" id="{C5408C5B-156F-1B5C-710D-C1B2E8D8DFA5}"/>
              </a:ext>
            </a:extLst>
          </p:cNvPr>
          <p:cNvPicPr>
            <a:picLocks noChangeAspect="1"/>
          </p:cNvPicPr>
          <p:nvPr/>
        </p:nvPicPr>
        <p:blipFill>
          <a:blip r:embed="rId6"/>
          <a:stretch>
            <a:fillRect/>
          </a:stretch>
        </p:blipFill>
        <p:spPr>
          <a:xfrm>
            <a:off x="7768371" y="127836"/>
            <a:ext cx="3928894" cy="2853756"/>
          </a:xfrm>
          <a:prstGeom prst="rect">
            <a:avLst/>
          </a:prstGeom>
        </p:spPr>
      </p:pic>
      <p:pic>
        <p:nvPicPr>
          <p:cNvPr id="17" name="Picture 16">
            <a:extLst>
              <a:ext uri="{FF2B5EF4-FFF2-40B4-BE49-F238E27FC236}">
                <a16:creationId xmlns:a16="http://schemas.microsoft.com/office/drawing/2014/main" id="{9EE8BD8C-2E7C-09B1-3188-FB02604D0CE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68371" y="3065880"/>
            <a:ext cx="3928894" cy="3707831"/>
          </a:xfrm>
          <a:prstGeom prst="rect">
            <a:avLst/>
          </a:prstGeom>
        </p:spPr>
      </p:pic>
    </p:spTree>
    <p:extLst>
      <p:ext uri="{BB962C8B-B14F-4D97-AF65-F5344CB8AC3E}">
        <p14:creationId xmlns:p14="http://schemas.microsoft.com/office/powerpoint/2010/main" val="156970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0E58-2377-D130-113B-78F14ECD7A1C}"/>
              </a:ext>
            </a:extLst>
          </p:cNvPr>
          <p:cNvSpPr>
            <a:spLocks noGrp="1"/>
          </p:cNvSpPr>
          <p:nvPr>
            <p:ph type="title"/>
          </p:nvPr>
        </p:nvSpPr>
        <p:spPr>
          <a:xfrm>
            <a:off x="642892" y="252422"/>
            <a:ext cx="7718788" cy="822960"/>
          </a:xfrm>
        </p:spPr>
        <p:txBody>
          <a:bodyPr>
            <a:normAutofit/>
          </a:bodyPr>
          <a:lstStyle/>
          <a:p>
            <a:r>
              <a:rPr lang="en-US" dirty="0"/>
              <a:t>AVIONIC Learn landing page</a:t>
            </a:r>
          </a:p>
        </p:txBody>
      </p:sp>
      <p:pic>
        <p:nvPicPr>
          <p:cNvPr id="15" name="Picture Placeholder 14">
            <a:extLst>
              <a:ext uri="{FF2B5EF4-FFF2-40B4-BE49-F238E27FC236}">
                <a16:creationId xmlns:a16="http://schemas.microsoft.com/office/drawing/2014/main" id="{B7102AA0-0C5F-E41F-9001-86F5AFF8214F}"/>
              </a:ext>
            </a:extLst>
          </p:cNvPr>
          <p:cNvPicPr>
            <a:picLocks noChangeAspect="1"/>
          </p:cNvPicPr>
          <p:nvPr/>
        </p:nvPicPr>
        <p:blipFill rotWithShape="1">
          <a:blip r:embed="rId2"/>
          <a:srcRect t="14845" b="1"/>
          <a:stretch/>
        </p:blipFill>
        <p:spPr>
          <a:xfrm>
            <a:off x="650874" y="2410212"/>
            <a:ext cx="3604940" cy="2098195"/>
          </a:xfrm>
          <a:prstGeom prst="rect">
            <a:avLst/>
          </a:prstGeom>
        </p:spPr>
      </p:pic>
      <p:sp>
        <p:nvSpPr>
          <p:cNvPr id="9" name="Text Placeholder 8">
            <a:extLst>
              <a:ext uri="{FF2B5EF4-FFF2-40B4-BE49-F238E27FC236}">
                <a16:creationId xmlns:a16="http://schemas.microsoft.com/office/drawing/2014/main" id="{CA04BA39-2B9C-491C-929A-F413E7463A82}"/>
              </a:ext>
            </a:extLst>
          </p:cNvPr>
          <p:cNvSpPr txBox="1">
            <a:spLocks/>
          </p:cNvSpPr>
          <p:nvPr/>
        </p:nvSpPr>
        <p:spPr>
          <a:xfrm>
            <a:off x="8486773" y="1972949"/>
            <a:ext cx="2950669" cy="396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racle Sans" panose="020B0503020204020204"/>
              </a:rPr>
              <a:t>Bibliography</a:t>
            </a:r>
          </a:p>
        </p:txBody>
      </p:sp>
      <p:sp>
        <p:nvSpPr>
          <p:cNvPr id="7" name="Text Placeholder 6">
            <a:extLst>
              <a:ext uri="{FF2B5EF4-FFF2-40B4-BE49-F238E27FC236}">
                <a16:creationId xmlns:a16="http://schemas.microsoft.com/office/drawing/2014/main" id="{F81043AF-7416-4649-96B4-18A129534CF1}"/>
              </a:ext>
            </a:extLst>
          </p:cNvPr>
          <p:cNvSpPr txBox="1">
            <a:spLocks/>
          </p:cNvSpPr>
          <p:nvPr/>
        </p:nvSpPr>
        <p:spPr>
          <a:xfrm>
            <a:off x="650874" y="1972950"/>
            <a:ext cx="2950669" cy="396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racle Sans" panose="020B0503020204020204"/>
              </a:rPr>
              <a:t>Recordings</a:t>
            </a:r>
          </a:p>
        </p:txBody>
      </p:sp>
      <p:pic>
        <p:nvPicPr>
          <p:cNvPr id="20" name="Picture Placeholder 19">
            <a:extLst>
              <a:ext uri="{FF2B5EF4-FFF2-40B4-BE49-F238E27FC236}">
                <a16:creationId xmlns:a16="http://schemas.microsoft.com/office/drawing/2014/main" id="{B7BD02F0-74AD-5ECC-368E-02898C6BB6BC}"/>
              </a:ext>
            </a:extLst>
          </p:cNvPr>
          <p:cNvPicPr>
            <a:picLocks noChangeAspect="1"/>
          </p:cNvPicPr>
          <p:nvPr/>
        </p:nvPicPr>
        <p:blipFill>
          <a:blip r:embed="rId3"/>
          <a:srcRect t="19137" b="19137"/>
          <a:stretch>
            <a:fillRect/>
          </a:stretch>
        </p:blipFill>
        <p:spPr>
          <a:xfrm>
            <a:off x="8486773" y="2427422"/>
            <a:ext cx="3602997" cy="2098193"/>
          </a:xfrm>
          <a:prstGeom prst="rect">
            <a:avLst/>
          </a:prstGeom>
        </p:spPr>
      </p:pic>
      <p:sp>
        <p:nvSpPr>
          <p:cNvPr id="8" name="Text Placeholder 7">
            <a:extLst>
              <a:ext uri="{FF2B5EF4-FFF2-40B4-BE49-F238E27FC236}">
                <a16:creationId xmlns:a16="http://schemas.microsoft.com/office/drawing/2014/main" id="{517B7EEE-4F0E-4994-8F56-A376D65B0D98}"/>
              </a:ext>
            </a:extLst>
          </p:cNvPr>
          <p:cNvSpPr txBox="1">
            <a:spLocks/>
          </p:cNvSpPr>
          <p:nvPr/>
        </p:nvSpPr>
        <p:spPr>
          <a:xfrm>
            <a:off x="4574983" y="1972950"/>
            <a:ext cx="2950669" cy="3962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Oracle Sans" panose="020B0503020204020204"/>
              </a:rPr>
              <a:t>Master programs</a:t>
            </a:r>
          </a:p>
        </p:txBody>
      </p:sp>
      <p:sp>
        <p:nvSpPr>
          <p:cNvPr id="41" name="Text Placeholder 1">
            <a:extLst>
              <a:ext uri="{FF2B5EF4-FFF2-40B4-BE49-F238E27FC236}">
                <a16:creationId xmlns:a16="http://schemas.microsoft.com/office/drawing/2014/main" id="{A6E11545-EBFE-DE98-8A44-049A1865B8C7}"/>
              </a:ext>
            </a:extLst>
          </p:cNvPr>
          <p:cNvSpPr txBox="1">
            <a:spLocks/>
          </p:cNvSpPr>
          <p:nvPr/>
        </p:nvSpPr>
        <p:spPr>
          <a:xfrm>
            <a:off x="650874" y="4899315"/>
            <a:ext cx="10993256" cy="15088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Oracle Sans" panose="020B0503020204020204"/>
              </a:rPr>
              <a:t>Access to latest global, regional, national </a:t>
            </a:r>
            <a:r>
              <a:rPr lang="en-US" sz="1600" b="1" dirty="0">
                <a:latin typeface="Oracle Sans" panose="020B0503020204020204"/>
              </a:rPr>
              <a:t>recordings,</a:t>
            </a:r>
            <a:r>
              <a:rPr lang="en-US" sz="1600" dirty="0">
                <a:latin typeface="Oracle Sans" panose="020B0503020204020204"/>
              </a:rPr>
              <a:t> available for different levels of experience:</a:t>
            </a:r>
          </a:p>
          <a:p>
            <a:pPr lvl="1"/>
            <a:r>
              <a:rPr lang="en-US" sz="1600" dirty="0">
                <a:latin typeface="Oracle Sans" panose="020B0503020204020204"/>
              </a:rPr>
              <a:t>Professionals  </a:t>
            </a:r>
          </a:p>
          <a:p>
            <a:pPr lvl="1"/>
            <a:r>
              <a:rPr lang="en-US" sz="1600" dirty="0">
                <a:latin typeface="Oracle Sans" panose="020B0503020204020204"/>
              </a:rPr>
              <a:t>Students</a:t>
            </a:r>
          </a:p>
          <a:p>
            <a:pPr lvl="1"/>
            <a:r>
              <a:rPr lang="en-US" sz="1600" dirty="0">
                <a:latin typeface="Oracle Sans" panose="020B0503020204020204"/>
              </a:rPr>
              <a:t>Industry</a:t>
            </a:r>
          </a:p>
          <a:p>
            <a:pPr lvl="1"/>
            <a:r>
              <a:rPr lang="en-US" sz="1600" dirty="0">
                <a:latin typeface="Oracle Sans" panose="020B0503020204020204"/>
              </a:rPr>
              <a:t>Academia</a:t>
            </a:r>
          </a:p>
        </p:txBody>
      </p:sp>
      <p:pic>
        <p:nvPicPr>
          <p:cNvPr id="11" name="Picture Placeholder 10">
            <a:extLst>
              <a:ext uri="{FF2B5EF4-FFF2-40B4-BE49-F238E27FC236}">
                <a16:creationId xmlns:a16="http://schemas.microsoft.com/office/drawing/2014/main" id="{751001B7-A546-B583-2F7F-E440078400EB}"/>
              </a:ext>
            </a:extLst>
          </p:cNvPr>
          <p:cNvPicPr>
            <a:picLocks noChangeAspect="1"/>
          </p:cNvPicPr>
          <p:nvPr/>
        </p:nvPicPr>
        <p:blipFill rotWithShape="1">
          <a:blip r:embed="rId4"/>
          <a:srcRect l="664" t="557" r="40665" b="557"/>
          <a:stretch/>
        </p:blipFill>
        <p:spPr>
          <a:xfrm>
            <a:off x="4544293" y="2412694"/>
            <a:ext cx="3693118" cy="2150273"/>
          </a:xfrm>
          <a:prstGeom prst="rect">
            <a:avLst/>
          </a:prstGeom>
        </p:spPr>
      </p:pic>
    </p:spTree>
    <p:extLst>
      <p:ext uri="{BB962C8B-B14F-4D97-AF65-F5344CB8AC3E}">
        <p14:creationId xmlns:p14="http://schemas.microsoft.com/office/powerpoint/2010/main" val="413977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7018-4AF9-3E23-F23D-C32F25EB48CC}"/>
              </a:ext>
            </a:extLst>
          </p:cNvPr>
          <p:cNvSpPr>
            <a:spLocks noGrp="1"/>
          </p:cNvSpPr>
          <p:nvPr>
            <p:ph type="title"/>
          </p:nvPr>
        </p:nvSpPr>
        <p:spPr/>
        <p:txBody>
          <a:bodyPr>
            <a:normAutofit fontScale="90000"/>
          </a:bodyPr>
          <a:lstStyle/>
          <a:p>
            <a:r>
              <a:rPr lang="en-US" dirty="0"/>
              <a:t>My learning journey </a:t>
            </a:r>
            <a:br>
              <a:rPr lang="en-US" dirty="0"/>
            </a:br>
            <a:r>
              <a:rPr lang="en-US" dirty="0"/>
              <a:t>My courses</a:t>
            </a:r>
          </a:p>
        </p:txBody>
      </p:sp>
      <p:pic>
        <p:nvPicPr>
          <p:cNvPr id="3" name="Picture 2">
            <a:extLst>
              <a:ext uri="{FF2B5EF4-FFF2-40B4-BE49-F238E27FC236}">
                <a16:creationId xmlns:a16="http://schemas.microsoft.com/office/drawing/2014/main" id="{246FE37D-5182-65C0-30F4-7D245C17AAF9}"/>
              </a:ext>
            </a:extLst>
          </p:cNvPr>
          <p:cNvPicPr>
            <a:picLocks noChangeAspect="1"/>
          </p:cNvPicPr>
          <p:nvPr/>
        </p:nvPicPr>
        <p:blipFill rotWithShape="1">
          <a:blip r:embed="rId2">
            <a:extLst>
              <a:ext uri="{28A0092B-C50C-407E-A947-70E740481C1C}">
                <a14:useLocalDpi xmlns:a14="http://schemas.microsoft.com/office/drawing/2010/main" val="0"/>
              </a:ext>
            </a:extLst>
          </a:blip>
          <a:srcRect t="38774" b="11951"/>
          <a:stretch/>
        </p:blipFill>
        <p:spPr>
          <a:xfrm>
            <a:off x="838200" y="1881188"/>
            <a:ext cx="10515600" cy="4352544"/>
          </a:xfrm>
          <a:prstGeom prst="rect">
            <a:avLst/>
          </a:prstGeom>
          <a:noFill/>
          <a:ln>
            <a:noFill/>
          </a:ln>
          <a:effectLst>
            <a:softEdge rad="112500"/>
          </a:effectLst>
        </p:spPr>
      </p:pic>
      <p:sp>
        <p:nvSpPr>
          <p:cNvPr id="4" name="Footer Placeholder 3">
            <a:extLst>
              <a:ext uri="{FF2B5EF4-FFF2-40B4-BE49-F238E27FC236}">
                <a16:creationId xmlns:a16="http://schemas.microsoft.com/office/drawing/2014/main" id="{B53C8179-B3FD-FB8F-CCE2-D8B6BC098F26}"/>
              </a:ext>
            </a:extLst>
          </p:cNvPr>
          <p:cNvSpPr txBox="1">
            <a:spLocks/>
          </p:cNvSpPr>
          <p:nvPr/>
        </p:nvSpPr>
        <p:spPr>
          <a:xfrm>
            <a:off x="648335" y="6482651"/>
            <a:ext cx="5745379" cy="236884"/>
          </a:xfrm>
          <a:prstGeom prst="rect">
            <a:avLst/>
          </a:prstGeom>
        </p:spPr>
        <p:txBody>
          <a:bodyP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2025, AVIONIC - Digital Learning for Green Air Transport and Logistics</a:t>
            </a:r>
            <a:endParaRPr lang="en-US" dirty="0"/>
          </a:p>
        </p:txBody>
      </p:sp>
    </p:spTree>
    <p:extLst>
      <p:ext uri="{BB962C8B-B14F-4D97-AF65-F5344CB8AC3E}">
        <p14:creationId xmlns:p14="http://schemas.microsoft.com/office/powerpoint/2010/main" val="420744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033D04-1E19-4875-82E5-3C47A1C6D16B}"/>
              </a:ext>
            </a:extLst>
          </p:cNvPr>
          <p:cNvSpPr>
            <a:spLocks noGrp="1"/>
          </p:cNvSpPr>
          <p:nvPr>
            <p:ph type="title"/>
          </p:nvPr>
        </p:nvSpPr>
        <p:spPr/>
        <p:txBody>
          <a:bodyPr anchor="t"/>
          <a:lstStyle/>
          <a:p>
            <a:r>
              <a:rPr lang="en-US" dirty="0"/>
              <a:t>AVIONIC Learn- My courses</a:t>
            </a:r>
          </a:p>
        </p:txBody>
      </p:sp>
      <p:sp>
        <p:nvSpPr>
          <p:cNvPr id="2" name="Content Placeholder 1">
            <a:extLst>
              <a:ext uri="{FF2B5EF4-FFF2-40B4-BE49-F238E27FC236}">
                <a16:creationId xmlns:a16="http://schemas.microsoft.com/office/drawing/2014/main" id="{7C736421-D747-4FD9-8FD8-B932EF009CF6}"/>
              </a:ext>
            </a:extLst>
          </p:cNvPr>
          <p:cNvSpPr>
            <a:spLocks noGrp="1"/>
          </p:cNvSpPr>
          <p:nvPr>
            <p:ph sz="quarter" idx="4294967295"/>
          </p:nvPr>
        </p:nvSpPr>
        <p:spPr>
          <a:xfrm>
            <a:off x="838200" y="1331902"/>
            <a:ext cx="2336800" cy="4510097"/>
          </a:xfrm>
        </p:spPr>
        <p:txBody>
          <a:bodyPr>
            <a:normAutofit/>
          </a:bodyPr>
          <a:lstStyle/>
          <a:p>
            <a:pPr lvl="0">
              <a:spcBef>
                <a:spcPts val="600"/>
              </a:spcBef>
            </a:pPr>
            <a:r>
              <a:rPr lang="en-US" sz="1800" dirty="0"/>
              <a:t>Courses overview from multiple stakeholders, multidisciplinary approach, one unified educational journey</a:t>
            </a:r>
          </a:p>
          <a:p>
            <a:pPr>
              <a:spcBef>
                <a:spcPts val="600"/>
              </a:spcBef>
            </a:pPr>
            <a:r>
              <a:rPr lang="en-US" sz="1800" dirty="0"/>
              <a:t>Multiple display, search options, progress completion rate, save for later, forum with peers, discussion corner, badges upon completion</a:t>
            </a:r>
          </a:p>
        </p:txBody>
      </p:sp>
      <p:pic>
        <p:nvPicPr>
          <p:cNvPr id="15" name="Picture 14">
            <a:extLst>
              <a:ext uri="{FF2B5EF4-FFF2-40B4-BE49-F238E27FC236}">
                <a16:creationId xmlns:a16="http://schemas.microsoft.com/office/drawing/2014/main" id="{7BF522BE-6304-220A-CF32-CEA497BA6B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2867" y="1331903"/>
            <a:ext cx="7678755" cy="4868882"/>
          </a:xfrm>
          <a:prstGeom prst="rect">
            <a:avLst/>
          </a:prstGeom>
        </p:spPr>
      </p:pic>
      <p:sp>
        <p:nvSpPr>
          <p:cNvPr id="6" name="Footer Placeholder 2">
            <a:extLst>
              <a:ext uri="{FF2B5EF4-FFF2-40B4-BE49-F238E27FC236}">
                <a16:creationId xmlns:a16="http://schemas.microsoft.com/office/drawing/2014/main" id="{3342EF70-4842-DD9A-6A50-B33C3F19108D}"/>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4135335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5556EE2-AC98-8B60-489E-F29C3BCAB155}"/>
              </a:ext>
            </a:extLst>
          </p:cNvPr>
          <p:cNvPicPr>
            <a:picLocks noGrp="1" noChangeAspect="1"/>
          </p:cNvPicPr>
          <p:nvPr>
            <p:ph sz="quarter" idx="21"/>
          </p:nvPr>
        </p:nvPicPr>
        <p:blipFill>
          <a:blip r:embed="rId2"/>
          <a:stretch>
            <a:fillRect/>
          </a:stretch>
        </p:blipFill>
        <p:spPr>
          <a:xfrm>
            <a:off x="773827" y="1441367"/>
            <a:ext cx="4729990" cy="2270509"/>
          </a:xfrm>
        </p:spPr>
      </p:pic>
      <p:sp>
        <p:nvSpPr>
          <p:cNvPr id="5" name="Title 4">
            <a:extLst>
              <a:ext uri="{FF2B5EF4-FFF2-40B4-BE49-F238E27FC236}">
                <a16:creationId xmlns:a16="http://schemas.microsoft.com/office/drawing/2014/main" id="{F37E6A57-343D-4443-B4DC-C2D8887A4D87}"/>
              </a:ext>
            </a:extLst>
          </p:cNvPr>
          <p:cNvSpPr>
            <a:spLocks noGrp="1"/>
          </p:cNvSpPr>
          <p:nvPr>
            <p:ph type="title"/>
          </p:nvPr>
        </p:nvSpPr>
        <p:spPr>
          <a:xfrm>
            <a:off x="642892" y="1426127"/>
            <a:ext cx="5000019" cy="822960"/>
          </a:xfrm>
        </p:spPr>
        <p:txBody>
          <a:bodyPr>
            <a:noAutofit/>
          </a:bodyPr>
          <a:lstStyle/>
          <a:p>
            <a:pPr algn="ctr"/>
            <a:r>
              <a:rPr lang="en-US" dirty="0"/>
              <a:t>Curriculum design</a:t>
            </a:r>
            <a:br>
              <a:rPr lang="en-US" dirty="0"/>
            </a:br>
            <a:r>
              <a:rPr lang="en-US" dirty="0"/>
              <a:t>Project branding</a:t>
            </a:r>
            <a:br>
              <a:rPr lang="en-US" dirty="0"/>
            </a:br>
            <a:br>
              <a:rPr lang="en-US" sz="3600" b="1" dirty="0"/>
            </a:br>
            <a:br>
              <a:rPr lang="en-US" sz="3600" b="1" dirty="0"/>
            </a:br>
            <a:br>
              <a:rPr lang="en-US" sz="3600" b="1" dirty="0"/>
            </a:br>
            <a:endParaRPr lang="en-US" sz="3600" b="1" dirty="0"/>
          </a:p>
        </p:txBody>
      </p:sp>
      <p:pic>
        <p:nvPicPr>
          <p:cNvPr id="10" name="Picture Placeholder 9" descr="A person and person in a car&#10;&#10;Description automatically generated with medium confidence">
            <a:extLst>
              <a:ext uri="{FF2B5EF4-FFF2-40B4-BE49-F238E27FC236}">
                <a16:creationId xmlns:a16="http://schemas.microsoft.com/office/drawing/2014/main" id="{7E99E7E5-70AE-45A8-9672-2517F6E26778}"/>
              </a:ext>
            </a:extLst>
          </p:cNvPr>
          <p:cNvPicPr>
            <a:picLocks noGrp="1" noChangeAspect="1"/>
          </p:cNvPicPr>
          <p:nvPr>
            <p:ph type="pic" sz="quarter" idx="22"/>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a:xfrm>
            <a:off x="6096000" y="-136525"/>
            <a:ext cx="6096000" cy="6858000"/>
          </a:xfrm>
        </p:spPr>
      </p:pic>
      <p:pic>
        <p:nvPicPr>
          <p:cNvPr id="8" name="Picture 7">
            <a:extLst>
              <a:ext uri="{FF2B5EF4-FFF2-40B4-BE49-F238E27FC236}">
                <a16:creationId xmlns:a16="http://schemas.microsoft.com/office/drawing/2014/main" id="{1AAC3178-4CD4-0F95-7B54-A7B4D1AD4FC1}"/>
              </a:ext>
            </a:extLst>
          </p:cNvPr>
          <p:cNvPicPr>
            <a:picLocks noChangeAspect="1"/>
          </p:cNvPicPr>
          <p:nvPr/>
        </p:nvPicPr>
        <p:blipFill>
          <a:blip r:embed="rId5"/>
          <a:stretch>
            <a:fillRect/>
          </a:stretch>
        </p:blipFill>
        <p:spPr>
          <a:xfrm>
            <a:off x="773826" y="4169213"/>
            <a:ext cx="4729989" cy="2400505"/>
          </a:xfrm>
          <a:prstGeom prst="rect">
            <a:avLst/>
          </a:prstGeom>
        </p:spPr>
      </p:pic>
      <p:sp>
        <p:nvSpPr>
          <p:cNvPr id="11" name="TextBox 10">
            <a:extLst>
              <a:ext uri="{FF2B5EF4-FFF2-40B4-BE49-F238E27FC236}">
                <a16:creationId xmlns:a16="http://schemas.microsoft.com/office/drawing/2014/main" id="{2E9C8520-7F6C-BFC7-480B-14704FE826E0}"/>
              </a:ext>
            </a:extLst>
          </p:cNvPr>
          <p:cNvSpPr txBox="1"/>
          <p:nvPr/>
        </p:nvSpPr>
        <p:spPr>
          <a:xfrm>
            <a:off x="773828" y="3780850"/>
            <a:ext cx="4729990" cy="369332"/>
          </a:xfrm>
          <a:prstGeom prst="rect">
            <a:avLst/>
          </a:prstGeom>
          <a:noFill/>
        </p:spPr>
        <p:txBody>
          <a:bodyPr wrap="square">
            <a:spAutoFit/>
          </a:bodyPr>
          <a:lstStyle/>
          <a:p>
            <a:pPr algn="ctr"/>
            <a:r>
              <a:rPr lang="en-US" sz="1800" b="1" dirty="0"/>
              <a:t>Intuitive navigation of the learning path</a:t>
            </a:r>
            <a:endParaRPr lang="en-US" dirty="0"/>
          </a:p>
        </p:txBody>
      </p:sp>
      <p:sp>
        <p:nvSpPr>
          <p:cNvPr id="2" name="Footer Placeholder 2">
            <a:extLst>
              <a:ext uri="{FF2B5EF4-FFF2-40B4-BE49-F238E27FC236}">
                <a16:creationId xmlns:a16="http://schemas.microsoft.com/office/drawing/2014/main" id="{2505320C-195B-0DB7-BBE5-1DF822A807BC}"/>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Copyright © 2025, </a:t>
            </a:r>
            <a:r>
              <a:rPr lang="ro-RO" sz="1050" dirty="0"/>
              <a:t>AVIONIC</a:t>
            </a:r>
            <a:r>
              <a:rPr lang="en-US" sz="1050" dirty="0"/>
              <a:t> - Digital Learning for Green Air Transport and Logistics</a:t>
            </a:r>
          </a:p>
        </p:txBody>
      </p:sp>
    </p:spTree>
    <p:extLst>
      <p:ext uri="{BB962C8B-B14F-4D97-AF65-F5344CB8AC3E}">
        <p14:creationId xmlns:p14="http://schemas.microsoft.com/office/powerpoint/2010/main" val="1914450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03FA-B3FA-286D-3104-4073AF751B87}"/>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D67691D-26BD-114A-8958-EEB98C2EDED2}"/>
              </a:ext>
            </a:extLst>
          </p:cNvPr>
          <p:cNvSpPr>
            <a:spLocks noGrp="1"/>
          </p:cNvSpPr>
          <p:nvPr>
            <p:ph type="body" sz="quarter" idx="4294967295"/>
          </p:nvPr>
        </p:nvSpPr>
        <p:spPr>
          <a:xfrm>
            <a:off x="782016" y="1525691"/>
            <a:ext cx="5545001" cy="4446587"/>
          </a:xfrm>
        </p:spPr>
        <p:txBody>
          <a:bodyPr>
            <a:noAutofit/>
          </a:bodyPr>
          <a:lstStyle/>
          <a:p>
            <a:pPr lvl="0" algn="just">
              <a:lnSpc>
                <a:spcPct val="170000"/>
              </a:lnSpc>
            </a:pPr>
            <a:r>
              <a:rPr lang="en-US" sz="1800" b="1" dirty="0"/>
              <a:t>The AVIONIC project seeks to prepare future aviation professionals for a sustainable future by integrating gamified learning experiences into a comprehensive curriculum.</a:t>
            </a:r>
            <a:r>
              <a:rPr lang="en-US" sz="1800" dirty="0"/>
              <a:t> </a:t>
            </a:r>
          </a:p>
          <a:p>
            <a:pPr lvl="0" algn="just">
              <a:lnSpc>
                <a:spcPct val="170000"/>
              </a:lnSpc>
            </a:pPr>
            <a:r>
              <a:rPr lang="en-US" sz="1800" dirty="0"/>
              <a:t>By integrating gamified learning experiences and engaging approach to learning, the project aims to equip learners with the digital and green skills necessary to navigate the complexities of the modern aviation industry</a:t>
            </a:r>
          </a:p>
        </p:txBody>
      </p:sp>
      <p:sp>
        <p:nvSpPr>
          <p:cNvPr id="9" name="Slide Number Placeholder 3">
            <a:extLst>
              <a:ext uri="{FF2B5EF4-FFF2-40B4-BE49-F238E27FC236}">
                <a16:creationId xmlns:a16="http://schemas.microsoft.com/office/drawing/2014/main" id="{D64745B6-4B76-4189-8C4F-12AC62D72AF4}"/>
              </a:ext>
            </a:extLst>
          </p:cNvPr>
          <p:cNvSpPr>
            <a:spLocks noGrp="1"/>
          </p:cNvSpPr>
          <p:nvPr>
            <p:ph type="sldNum" sz="quarter" idx="4294967295"/>
          </p:nvPr>
        </p:nvSpPr>
        <p:spPr>
          <a:xfrm>
            <a:off x="9448800" y="6480175"/>
            <a:ext cx="2743200" cy="365125"/>
          </a:xfrm>
          <a:prstGeom prst="rect">
            <a:avLst/>
          </a:prstGeom>
        </p:spPr>
        <p:txBody>
          <a:bodyPr/>
          <a:lstStyle/>
          <a:p>
            <a:fld id="{345D60D9-5372-5F40-9443-0F9AE5BDC3C8}" type="slidenum">
              <a:rPr lang="en-US" sz="1000" smtClean="0"/>
              <a:pPr/>
              <a:t>9</a:t>
            </a:fld>
            <a:endParaRPr lang="en-US" sz="1000" dirty="0"/>
          </a:p>
        </p:txBody>
      </p:sp>
      <p:grpSp>
        <p:nvGrpSpPr>
          <p:cNvPr id="21" name="Group 20">
            <a:extLst>
              <a:ext uri="{FF2B5EF4-FFF2-40B4-BE49-F238E27FC236}">
                <a16:creationId xmlns:a16="http://schemas.microsoft.com/office/drawing/2014/main" id="{9F10BCFD-A951-4C79-B728-EAA527B49452}"/>
              </a:ext>
            </a:extLst>
          </p:cNvPr>
          <p:cNvGrpSpPr/>
          <p:nvPr/>
        </p:nvGrpSpPr>
        <p:grpSpPr>
          <a:xfrm>
            <a:off x="-17918" y="0"/>
            <a:ext cx="144000" cy="6863853"/>
            <a:chOff x="-17918" y="0"/>
            <a:chExt cx="144000" cy="6863853"/>
          </a:xfrm>
        </p:grpSpPr>
        <p:sp>
          <p:nvSpPr>
            <p:cNvPr id="22" name="Rectangle 21">
              <a:extLst>
                <a:ext uri="{FF2B5EF4-FFF2-40B4-BE49-F238E27FC236}">
                  <a16:creationId xmlns:a16="http://schemas.microsoft.com/office/drawing/2014/main" id="{0DC8DEDC-CDE4-410A-858D-FFF2FE3749F8}"/>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CE04C6F-3FC6-43CB-92B2-DE6C84B1D3E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4" name="Rectangle 23">
            <a:extLst>
              <a:ext uri="{FF2B5EF4-FFF2-40B4-BE49-F238E27FC236}">
                <a16:creationId xmlns:a16="http://schemas.microsoft.com/office/drawing/2014/main" id="{F355138F-D36A-4939-9BC1-2A393B15A6A0}"/>
              </a:ext>
            </a:extLst>
          </p:cNvPr>
          <p:cNvSpPr/>
          <p:nvPr/>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pic>
        <p:nvPicPr>
          <p:cNvPr id="3" name="Picture 2">
            <a:extLst>
              <a:ext uri="{FF2B5EF4-FFF2-40B4-BE49-F238E27FC236}">
                <a16:creationId xmlns:a16="http://schemas.microsoft.com/office/drawing/2014/main" id="{61C7CA7F-D6B6-7332-CDAF-E11E6F96E398}"/>
              </a:ext>
            </a:extLst>
          </p:cNvPr>
          <p:cNvPicPr>
            <a:picLocks noChangeAspect="1"/>
          </p:cNvPicPr>
          <p:nvPr/>
        </p:nvPicPr>
        <p:blipFill>
          <a:blip r:embed="rId3"/>
          <a:stretch>
            <a:fillRect/>
          </a:stretch>
        </p:blipFill>
        <p:spPr>
          <a:xfrm>
            <a:off x="6646999" y="-5854"/>
            <a:ext cx="5545001" cy="3063090"/>
          </a:xfrm>
          <a:prstGeom prst="rect">
            <a:avLst/>
          </a:prstGeom>
          <a:ln>
            <a:noFill/>
          </a:ln>
          <a:effectLst>
            <a:softEdge rad="112500"/>
          </a:effectLst>
        </p:spPr>
      </p:pic>
      <p:pic>
        <p:nvPicPr>
          <p:cNvPr id="6" name="Picture 5">
            <a:extLst>
              <a:ext uri="{FF2B5EF4-FFF2-40B4-BE49-F238E27FC236}">
                <a16:creationId xmlns:a16="http://schemas.microsoft.com/office/drawing/2014/main" id="{41E188E8-547A-1EB4-E72F-BA81A0A33A8C}"/>
              </a:ext>
            </a:extLst>
          </p:cNvPr>
          <p:cNvPicPr>
            <a:picLocks noChangeAspect="1"/>
          </p:cNvPicPr>
          <p:nvPr/>
        </p:nvPicPr>
        <p:blipFill>
          <a:blip r:embed="rId4"/>
          <a:stretch>
            <a:fillRect/>
          </a:stretch>
        </p:blipFill>
        <p:spPr>
          <a:xfrm>
            <a:off x="6646999" y="3057236"/>
            <a:ext cx="5687156" cy="3460384"/>
          </a:xfrm>
          <a:prstGeom prst="rect">
            <a:avLst/>
          </a:prstGeom>
          <a:ln>
            <a:noFill/>
          </a:ln>
          <a:effectLst>
            <a:softEdge rad="112500"/>
          </a:effectLst>
        </p:spPr>
      </p:pic>
      <p:sp>
        <p:nvSpPr>
          <p:cNvPr id="7" name="Footer Placeholder 2">
            <a:extLst>
              <a:ext uri="{FF2B5EF4-FFF2-40B4-BE49-F238E27FC236}">
                <a16:creationId xmlns:a16="http://schemas.microsoft.com/office/drawing/2014/main" id="{1B3A6291-416A-42BD-F197-5CB273D326F5}"/>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accent3">
                    <a:lumMod val="20000"/>
                    <a:lumOff val="80000"/>
                  </a:schemeClr>
                </a:solidFill>
              </a:rPr>
              <a:t>Copyright © 2025, </a:t>
            </a:r>
            <a:r>
              <a:rPr lang="ro-RO" sz="1050" dirty="0">
                <a:solidFill>
                  <a:schemeClr val="accent3">
                    <a:lumMod val="20000"/>
                    <a:lumOff val="80000"/>
                  </a:schemeClr>
                </a:solidFill>
              </a:rPr>
              <a:t>AVIONIC</a:t>
            </a:r>
            <a:r>
              <a:rPr lang="en-US" sz="1050" dirty="0">
                <a:solidFill>
                  <a:schemeClr val="accent3">
                    <a:lumMod val="20000"/>
                    <a:lumOff val="80000"/>
                  </a:schemeClr>
                </a:solidFill>
              </a:rPr>
              <a:t> - Digital Learning for Green Air Transport and Logistics</a:t>
            </a:r>
          </a:p>
        </p:txBody>
      </p:sp>
    </p:spTree>
    <p:extLst>
      <p:ext uri="{BB962C8B-B14F-4D97-AF65-F5344CB8AC3E}">
        <p14:creationId xmlns:p14="http://schemas.microsoft.com/office/powerpoint/2010/main" val="360058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450</TotalTime>
  <Words>487</Words>
  <Application>Microsoft Office PowerPoint</Application>
  <PresentationFormat>Widescreen</PresentationFormat>
  <Paragraphs>65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Open Sans</vt:lpstr>
      <vt:lpstr>Oracle Sans</vt:lpstr>
      <vt:lpstr>Oracle Sans Light</vt:lpstr>
      <vt:lpstr>Oracle Sans Ultra Light</vt:lpstr>
      <vt:lpstr>Office Theme</vt:lpstr>
      <vt:lpstr>PowerPoint Presentation</vt:lpstr>
      <vt:lpstr>PowerPoint Presentation</vt:lpstr>
      <vt:lpstr>PowerPoint Presentation</vt:lpstr>
      <vt:lpstr>PowerPoint Presentation</vt:lpstr>
      <vt:lpstr>AVIONIC Learn landing page</vt:lpstr>
      <vt:lpstr>My learning journey  My courses</vt:lpstr>
      <vt:lpstr>AVIONIC Learn- My courses</vt:lpstr>
      <vt:lpstr>Curriculum design Project branding    </vt:lpstr>
      <vt:lpstr>PowerPoint Presentation</vt:lpstr>
      <vt:lpstr>PowerPoint Presentation</vt:lpstr>
      <vt:lpstr>PowerPoint Presentation</vt:lpstr>
      <vt:lpstr>VR education, “Hands-on” learning scenarios</vt:lpstr>
      <vt:lpstr>As we prepare to land from the AVIONIC learning journey, let us take a moment to appreciate the smooth flight we have experienced, navigating complex subjects and learning anew.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CRUC Family</dc:creator>
  <cp:lastModifiedBy>Adina-Roxana</cp:lastModifiedBy>
  <cp:revision>30</cp:revision>
  <dcterms:created xsi:type="dcterms:W3CDTF">2024-10-21T05:29:34Z</dcterms:created>
  <dcterms:modified xsi:type="dcterms:W3CDTF">2025-01-20T16:22:28Z</dcterms:modified>
</cp:coreProperties>
</file>